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tags/tag1.xml" ContentType="application/vnd.openxmlformats-officedocument.presentationml.tags+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2"/>
  </p:notesMasterIdLst>
  <p:handoutMasterIdLst>
    <p:handoutMasterId r:id="rId13"/>
  </p:handoutMasterIdLst>
  <p:sldIdLst>
    <p:sldId id="256" r:id="rId2"/>
    <p:sldId id="260" r:id="rId3"/>
    <p:sldId id="261" r:id="rId4"/>
    <p:sldId id="262" r:id="rId5"/>
    <p:sldId id="266" r:id="rId6"/>
    <p:sldId id="267" r:id="rId7"/>
    <p:sldId id="269" r:id="rId8"/>
    <p:sldId id="271" r:id="rId9"/>
    <p:sldId id="274" r:id="rId10"/>
    <p:sldId id="275" r:id="rId11"/>
  </p:sldIdLst>
  <p:sldSz cx="9906000" cy="6858000" type="A4"/>
  <p:notesSz cx="6797675" cy="9928225"/>
  <p:defaultText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A77595"/>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242" y="-96"/>
      </p:cViewPr>
      <p:guideLst>
        <p:guide orient="horz" pos="2160"/>
        <p:guide pos="312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handoutMaster" Target="handoutMasters/handoutMaster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s>
</file>

<file path=ppt/diagrams/_rels/data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image" Target="../media/image11.jpeg"/></Relationships>
</file>

<file path=ppt/diagrams/_rels/drawing2.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image" Target="../media/image11.jpeg"/></Relationships>
</file>

<file path=ppt/diagrams/colors1.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3">
  <dgm:title val=""/>
  <dgm:desc val=""/>
  <dgm:catLst>
    <dgm:cat type="colorful" pri="10300"/>
  </dgm:catLst>
  <dgm:styleLbl name="node0">
    <dgm:fillClrLst meth="repeat">
      <a:schemeClr val="accent2"/>
    </dgm:fillClrLst>
    <dgm:linClrLst meth="repeat">
      <a:schemeClr val="lt1"/>
    </dgm:linClrLst>
    <dgm:effectClrLst/>
    <dgm:txLinClrLst/>
    <dgm:txFillClrLst/>
    <dgm:txEffectClrLst/>
  </dgm:styleLbl>
  <dgm:styleLbl name="node1">
    <dgm:fillClrLst>
      <a:schemeClr val="accent3"/>
      <a:schemeClr val="accent4"/>
    </dgm:fillClrLst>
    <dgm:linClrLst meth="repeat">
      <a:schemeClr val="lt1"/>
    </dgm:linClrLst>
    <dgm:effectClrLst/>
    <dgm:txLinClrLst/>
    <dgm:txFillClrLst/>
    <dgm:txEffectClrLst/>
  </dgm:styleLbl>
  <dgm:styleLbl name="alignNode1">
    <dgm:fillClrLst>
      <a:schemeClr val="accent3"/>
      <a:schemeClr val="accent4"/>
    </dgm:fillClrLst>
    <dgm:linClrLst>
      <a:schemeClr val="accent3"/>
      <a:schemeClr val="accent4"/>
    </dgm:linClrLst>
    <dgm:effectClrLst/>
    <dgm:txLinClrLst/>
    <dgm:txFillClrLst/>
    <dgm:txEffectClrLst/>
  </dgm:styleLbl>
  <dgm:styleLbl name="lnNode1">
    <dgm:fillClrLst>
      <a:schemeClr val="accent3"/>
      <a:schemeClr val="accent4"/>
    </dgm:fillClrLst>
    <dgm:linClrLst meth="repeat">
      <a:schemeClr val="lt1"/>
    </dgm:linClrLst>
    <dgm:effectClrLst/>
    <dgm:txLinClrLst/>
    <dgm:txFillClrLst/>
    <dgm:txEffectClrLst/>
  </dgm:styleLbl>
  <dgm:styleLbl name="vennNode1">
    <dgm:fillClrLst>
      <a:schemeClr val="accent3">
        <a:alpha val="50000"/>
      </a:schemeClr>
      <a:schemeClr val="accent4">
        <a:alpha val="50000"/>
      </a:schemeClr>
    </dgm:fillClrLst>
    <dgm:linClrLst meth="repeat">
      <a:schemeClr val="lt1"/>
    </dgm:linClrLst>
    <dgm:effectClrLst/>
    <dgm:txLinClrLst/>
    <dgm:txFillClrLst/>
    <dgm:txEffectClrLst/>
  </dgm:styleLbl>
  <dgm:styleLbl name="node2">
    <dgm:fillClrLst>
      <a:schemeClr val="accent4"/>
    </dgm:fillClrLst>
    <dgm:linClrLst meth="repeat">
      <a:schemeClr val="lt1"/>
    </dgm:linClrLst>
    <dgm:effectClrLst/>
    <dgm:txLinClrLst/>
    <dgm:txFillClrLst/>
    <dgm:txEffectClrLst/>
  </dgm:styleLbl>
  <dgm:styleLbl name="node3">
    <dgm:fillClrLst>
      <a:schemeClr val="accent5"/>
    </dgm:fillClrLst>
    <dgm:linClrLst meth="repeat">
      <a:schemeClr val="lt1"/>
    </dgm:linClrLst>
    <dgm:effectClrLst/>
    <dgm:txLinClrLst/>
    <dgm:txFillClrLst/>
    <dgm:txEffectClrLst/>
  </dgm:styleLbl>
  <dgm:styleLbl name="node4">
    <dgm:fillClrLst>
      <a:schemeClr val="accent6"/>
    </dgm:fillClrLst>
    <dgm:linClrLst meth="repeat">
      <a:schemeClr val="lt1"/>
    </dgm:linClrLst>
    <dgm:effectClrLst/>
    <dgm:txLinClrLst/>
    <dgm:txFillClrLst/>
    <dgm:txEffectClrLst/>
  </dgm:styleLbl>
  <dgm:styleLbl name="fgImgPlace1">
    <dgm:fillClrLst>
      <a:schemeClr val="accent3">
        <a:tint val="50000"/>
      </a:schemeClr>
      <a:schemeClr val="accent4">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3">
        <a:tint val="50000"/>
      </a:schemeClr>
      <a:schemeClr val="accent4">
        <a:tint val="20000"/>
      </a:schemeClr>
    </dgm:fillClrLst>
    <dgm:linClrLst meth="repeat">
      <a:schemeClr val="lt1"/>
    </dgm:linClrLst>
    <dgm:effectClrLst/>
    <dgm:txLinClrLst/>
    <dgm:txFillClrLst meth="repeat">
      <a:schemeClr val="lt1"/>
    </dgm:txFillClrLst>
    <dgm:txEffectClrLst/>
  </dgm:styleLbl>
  <dgm:styleLbl name="sibTrans2D1">
    <dgm:fillClrLst>
      <a:schemeClr val="accent3"/>
      <a:schemeClr val="accent4"/>
    </dgm:fillClrLst>
    <dgm:linClrLst meth="repeat">
      <a:schemeClr val="lt1"/>
    </dgm:linClrLst>
    <dgm:effectClrLst/>
    <dgm:txLinClrLst/>
    <dgm:txFillClrLst/>
    <dgm:txEffectClrLst/>
  </dgm:styleLbl>
  <dgm:styleLbl name="fgSibTrans2D1">
    <dgm:fillClrLst>
      <a:schemeClr val="accent3"/>
      <a:schemeClr val="accent4"/>
    </dgm:fillClrLst>
    <dgm:linClrLst meth="repeat">
      <a:schemeClr val="lt1"/>
    </dgm:linClrLst>
    <dgm:effectClrLst/>
    <dgm:txLinClrLst/>
    <dgm:txFillClrLst meth="repeat">
      <a:schemeClr val="lt1"/>
    </dgm:txFillClrLst>
    <dgm:txEffectClrLst/>
  </dgm:styleLbl>
  <dgm:styleLbl name="bgSibTrans2D1">
    <dgm:fillClrLst>
      <a:schemeClr val="accent3"/>
      <a:schemeClr val="accent4"/>
    </dgm:fillClrLst>
    <dgm:linClrLst meth="repeat">
      <a:schemeClr val="lt1"/>
    </dgm:linClrLst>
    <dgm:effectClrLst/>
    <dgm:txLinClrLst/>
    <dgm:txFillClrLst meth="repeat">
      <a:schemeClr val="lt1"/>
    </dgm:txFillClrLst>
    <dgm:txEffectClrLst/>
  </dgm:styleLbl>
  <dgm:styleLbl name="sibTrans1D1">
    <dgm:fillClrLst/>
    <dgm:linClrLst>
      <a:schemeClr val="accent3"/>
      <a:schemeClr val="accent4"/>
    </dgm:linClrLst>
    <dgm:effectClrLst/>
    <dgm:txLinClrLst/>
    <dgm:txFillClrLst meth="repeat">
      <a:schemeClr val="tx1"/>
    </dgm:txFillClrLst>
    <dgm:txEffectClrLst/>
  </dgm:styleLbl>
  <dgm:styleLbl name="callout">
    <dgm:fillClrLst meth="repeat">
      <a:schemeClr val="accent3"/>
    </dgm:fillClrLst>
    <dgm:linClrLst meth="repeat">
      <a:schemeClr val="accent3">
        <a:tint val="50000"/>
      </a:schemeClr>
    </dgm:linClrLst>
    <dgm:effectClrLst/>
    <dgm:txLinClrLst/>
    <dgm:txFillClrLst meth="repeat">
      <a:schemeClr val="tx1"/>
    </dgm:txFillClrLst>
    <dgm:txEffectClrLst/>
  </dgm:styleLbl>
  <dgm:styleLbl name="asst0">
    <dgm:fillClrLst meth="repeat">
      <a:schemeClr val="accent3"/>
    </dgm:fillClrLst>
    <dgm:linClrLst meth="repeat">
      <a:schemeClr val="lt1">
        <a:shade val="80000"/>
      </a:schemeClr>
    </dgm:linClrLst>
    <dgm:effectClrLst/>
    <dgm:txLinClrLst/>
    <dgm:txFillClrLst/>
    <dgm:txEffectClrLst/>
  </dgm:styleLbl>
  <dgm:styleLbl name="asst1">
    <dgm:fillClrLst meth="repeat">
      <a:schemeClr val="accent4"/>
    </dgm:fillClrLst>
    <dgm:linClrLst meth="repeat">
      <a:schemeClr val="lt1">
        <a:shade val="80000"/>
      </a:schemeClr>
    </dgm:linClrLst>
    <dgm:effectClrLst/>
    <dgm:txLinClrLst/>
    <dgm:txFillClrLst/>
    <dgm:txEffectClrLst/>
  </dgm:styleLbl>
  <dgm:styleLbl name="asst2">
    <dgm:fillClrLst>
      <a:schemeClr val="accent5"/>
    </dgm:fillClrLst>
    <dgm:linClrLst meth="repeat">
      <a:schemeClr val="lt1"/>
    </dgm:linClrLst>
    <dgm:effectClrLst/>
    <dgm:txLinClrLst/>
    <dgm:txFillClrLst/>
    <dgm:txEffectClrLst/>
  </dgm:styleLbl>
  <dgm:styleLbl name="asst3">
    <dgm:fillClrLst>
      <a:schemeClr val="accent6"/>
    </dgm:fillClrLst>
    <dgm:linClrLst meth="repeat">
      <a:schemeClr val="lt1"/>
    </dgm:linClrLst>
    <dgm:effectClrLst/>
    <dgm:txLinClrLst/>
    <dgm:txFillClrLst/>
    <dgm:txEffectClrLst/>
  </dgm:styleLbl>
  <dgm:styleLbl name="asst4">
    <dgm:fillClrLst>
      <a:schemeClr val="accent1"/>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3"/>
    </dgm:fillClrLst>
    <dgm:linClrLst meth="repeat">
      <a:schemeClr val="accent3"/>
    </dgm:linClrLst>
    <dgm:effectClrLst/>
    <dgm:txLinClrLst/>
    <dgm:txFillClrLst meth="repeat">
      <a:schemeClr val="tx1"/>
    </dgm:txFillClrLst>
    <dgm:txEffectClrLst/>
  </dgm:styleLbl>
  <dgm:styleLbl name="parChTrans1D2">
    <dgm:fillClrLst meth="repeat">
      <a:schemeClr val="accent2">
        <a:tint val="90000"/>
      </a:schemeClr>
    </dgm:fillClrLst>
    <dgm:linClrLst meth="repeat">
      <a:schemeClr val="accent4"/>
    </dgm:linClrLst>
    <dgm:effectClrLst/>
    <dgm:txLinClrLst/>
    <dgm:txFillClrLst meth="repeat">
      <a:schemeClr val="tx1"/>
    </dgm:txFillClrLst>
    <dgm:txEffectClrLst/>
  </dgm:styleLbl>
  <dgm:styleLbl name="parChTrans1D3">
    <dgm:fillClrLst meth="repeat">
      <a:schemeClr val="accent2">
        <a:tint val="70000"/>
      </a:schemeClr>
    </dgm:fillClrLst>
    <dgm:linClrLst meth="repeat">
      <a:schemeClr val="accent5"/>
    </dgm:linClrLst>
    <dgm:effectClrLst/>
    <dgm:txLinClrLst/>
    <dgm:txFillClrLst meth="repeat">
      <a:schemeClr val="tx1"/>
    </dgm:txFillClrLst>
    <dgm:txEffectClrLst/>
  </dgm:styleLbl>
  <dgm:styleLbl name="parChTrans1D4">
    <dgm:fillClrLst meth="repeat">
      <a:schemeClr val="accent6">
        <a:tint val="50000"/>
      </a:schemeClr>
    </dgm:fillClrLst>
    <dgm:linClrLst meth="repeat">
      <a:schemeClr val="accent6"/>
    </dgm:linClrLst>
    <dgm:effectClrLst/>
    <dgm:txLinClrLst/>
    <dgm:txFillClrLst meth="repeat">
      <a:schemeClr val="tx1"/>
    </dgm:txFillClrLst>
    <dgm:txEffectClrLst/>
  </dgm:styleLbl>
  <dgm:styleLbl name="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conF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align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2"/>
    </dgm:linClrLst>
    <dgm:effectClrLst/>
    <dgm:txLinClrLst/>
    <dgm:txFillClrLst meth="repeat">
      <a:schemeClr val="dk1"/>
    </dgm:txFillClrLst>
    <dgm:txEffectClrLst/>
  </dgm:styleLbl>
  <dgm:styleLbl name="bgAcc1">
    <dgm:fillClrLst meth="repeat">
      <a:schemeClr val="lt1">
        <a:alpha val="90000"/>
      </a:schemeClr>
    </dgm:fillClrLst>
    <dgm:linClrLst>
      <a:schemeClr val="accent3"/>
      <a:schemeClr val="accent4"/>
    </dgm:linClrLst>
    <dgm:effectClrLst/>
    <dgm:txLinClrLst/>
    <dgm:txFillClrLst meth="repeat">
      <a:schemeClr val="dk1"/>
    </dgm:txFillClrLst>
    <dgm:txEffectClrLst/>
  </dgm:styleLbl>
  <dgm:styleLbl name="solidFgAcc1">
    <dgm:fillClrLst meth="repeat">
      <a:schemeClr val="lt1"/>
    </dgm:fillClrLst>
    <dgm:linClrLst>
      <a:schemeClr val="accent3"/>
      <a:schemeClr val="accent4"/>
    </dgm:linClrLst>
    <dgm:effectClrLst/>
    <dgm:txLinClrLst/>
    <dgm:txFillClrLst meth="repeat">
      <a:schemeClr val="dk1"/>
    </dgm:txFillClrLst>
    <dgm:txEffectClrLst/>
  </dgm:styleLbl>
  <dgm:styleLbl name="solidAlignAcc1">
    <dgm:fillClrLst meth="repeat">
      <a:schemeClr val="lt1"/>
    </dgm:fillClrLst>
    <dgm:linClrLst>
      <a:schemeClr val="accent3"/>
      <a:schemeClr val="accent4"/>
    </dgm:linClrLst>
    <dgm:effectClrLst/>
    <dgm:txLinClrLst/>
    <dgm:txFillClrLst meth="repeat">
      <a:schemeClr val="dk1"/>
    </dgm:txFillClrLst>
    <dgm:txEffectClrLst/>
  </dgm:styleLbl>
  <dgm:styleLbl name="solidBgAcc1">
    <dgm:fillClrLst meth="repeat">
      <a:schemeClr val="lt1"/>
    </dgm:fillClrLst>
    <dgm:linClrLst>
      <a:schemeClr val="accent3"/>
      <a:schemeClr val="accent4"/>
    </dgm:linClrLst>
    <dgm:effectClrLst/>
    <dgm:txLinClrLst/>
    <dgm:txFillClrLst meth="repeat">
      <a:schemeClr val="dk1"/>
    </dgm:txFillClrLst>
    <dgm:txEffectClrLst/>
  </dgm:styleLbl>
  <dgm:styleLbl name="f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align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bgAccFollowNode1">
    <dgm:fillClrLst>
      <a:schemeClr val="accent3">
        <a:tint val="40000"/>
        <a:alpha val="90000"/>
      </a:schemeClr>
      <a:schemeClr val="accent4">
        <a:tint val="40000"/>
        <a:alpha val="90000"/>
      </a:schemeClr>
    </dgm:fillClrLst>
    <dgm:linClrLst>
      <a:schemeClr val="accent3">
        <a:tint val="40000"/>
        <a:alpha val="90000"/>
      </a:schemeClr>
      <a:schemeClr val="accent4">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2"/>
    </dgm:linClrLst>
    <dgm:effectClrLst/>
    <dgm:txLinClrLst/>
    <dgm:txFillClrLst meth="repeat">
      <a:schemeClr val="dk1"/>
    </dgm:txFillClrLst>
    <dgm:txEffectClrLst/>
  </dgm:styleLbl>
  <dgm:styleLbl name="fgAcc2">
    <dgm:fillClrLst meth="repeat">
      <a:schemeClr val="lt1">
        <a:alpha val="90000"/>
      </a:schemeClr>
    </dgm:fillClrLst>
    <dgm:linClrLst>
      <a:schemeClr val="accent4"/>
    </dgm:linClrLst>
    <dgm:effectClrLst/>
    <dgm:txLinClrLst/>
    <dgm:txFillClrLst meth="repeat">
      <a:schemeClr val="dk1"/>
    </dgm:txFillClrLst>
    <dgm:txEffectClrLst/>
  </dgm:styleLbl>
  <dgm:styleLbl name="fgAcc3">
    <dgm:fillClrLst meth="repeat">
      <a:schemeClr val="lt1">
        <a:alpha val="90000"/>
      </a:schemeClr>
    </dgm:fillClrLst>
    <dgm:linClrLst>
      <a:schemeClr val="accent5"/>
    </dgm:linClrLst>
    <dgm:effectClrLst/>
    <dgm:txLinClrLst/>
    <dgm:txFillClrLst meth="repeat">
      <a:schemeClr val="dk1"/>
    </dgm:txFillClrLst>
    <dgm:txEffectClrLst/>
  </dgm:styleLbl>
  <dgm:styleLbl name="fgAcc4">
    <dgm:fillClrLst meth="repeat">
      <a:schemeClr val="lt1">
        <a:alpha val="90000"/>
      </a:schemeClr>
    </dgm:fillClrLst>
    <dgm:linClrLst>
      <a:schemeClr val="accent6"/>
    </dgm:linClrLst>
    <dgm:effectClrLst/>
    <dgm:txLinClrLst/>
    <dgm:txFillClrLst meth="repeat">
      <a:schemeClr val="dk1"/>
    </dgm:txFillClrLst>
    <dgm:txEffectClrLst/>
  </dgm:styleLbl>
  <dgm:styleLbl name="bgShp">
    <dgm:fillClrLst meth="repeat">
      <a:schemeClr val="accent3">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3">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2">
        <a:tint val="50000"/>
        <a:alpha val="40000"/>
      </a:schemeClr>
    </dgm:fillClrLst>
    <dgm:linClrLst meth="repeat">
      <a:schemeClr val="accent3"/>
    </dgm:linClrLst>
    <dgm:effectClrLst/>
    <dgm:txLinClrLst/>
    <dgm:txFillClrLst meth="repeat">
      <a:schemeClr val="lt1"/>
    </dgm:txFillClrLst>
    <dgm:txEffectClrLst/>
  </dgm:styleLbl>
  <dgm:styleLbl name="fgShp">
    <dgm:fillClrLst meth="repeat">
      <a:schemeClr val="accent3">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F6FEADD9-F67D-41F5-BA4C-3C84956E7F46}" type="doc">
      <dgm:prSet loTypeId="urn:microsoft.com/office/officeart/2005/8/layout/vList5" loCatId="list" qsTypeId="urn:microsoft.com/office/officeart/2005/8/quickstyle/simple5" qsCatId="simple" csTypeId="urn:microsoft.com/office/officeart/2005/8/colors/colorful3" csCatId="colorful" phldr="1"/>
      <dgm:spPr/>
      <dgm:t>
        <a:bodyPr/>
        <a:lstStyle/>
        <a:p>
          <a:endParaRPr lang="cs-CZ"/>
        </a:p>
      </dgm:t>
    </dgm:pt>
    <dgm:pt modelId="{74EE5CD8-078F-4590-BF9C-A341A294A016}">
      <dgm:prSet phldrT="[Text]" custT="1"/>
      <dgm:spPr/>
      <dgm:t>
        <a:bodyPr/>
        <a:lstStyle/>
        <a:p>
          <a:r>
            <a:rPr lang="cs-CZ" sz="4400" dirty="0"/>
            <a:t>1</a:t>
          </a:r>
        </a:p>
      </dgm:t>
    </dgm:pt>
    <dgm:pt modelId="{BB568D76-3363-43D3-B00C-3359A643216C}" type="parTrans" cxnId="{F40F9561-0D4C-44CF-91EF-A92B1DBDE44B}">
      <dgm:prSet/>
      <dgm:spPr/>
      <dgm:t>
        <a:bodyPr/>
        <a:lstStyle/>
        <a:p>
          <a:endParaRPr lang="cs-CZ" sz="3200"/>
        </a:p>
      </dgm:t>
    </dgm:pt>
    <dgm:pt modelId="{CF9FB981-E6ED-4440-AC98-4E4E2ABA2C55}" type="sibTrans" cxnId="{F40F9561-0D4C-44CF-91EF-A92B1DBDE44B}">
      <dgm:prSet/>
      <dgm:spPr/>
      <dgm:t>
        <a:bodyPr/>
        <a:lstStyle/>
        <a:p>
          <a:endParaRPr lang="cs-CZ" sz="3200"/>
        </a:p>
      </dgm:t>
    </dgm:pt>
    <dgm:pt modelId="{AA046201-5C4D-445E-BF0B-5C6D2B0A1945}">
      <dgm:prSet phldrT="[Text]" custT="1"/>
      <dgm:spPr/>
      <dgm:t>
        <a:bodyPr/>
        <a:lstStyle/>
        <a:p>
          <a:r>
            <a:rPr lang="cs-CZ" sz="4400" dirty="0">
              <a:solidFill>
                <a:srgbClr val="00B050"/>
              </a:solidFill>
            </a:rPr>
            <a:t>2</a:t>
          </a:r>
        </a:p>
      </dgm:t>
    </dgm:pt>
    <dgm:pt modelId="{FE92FC33-5E0F-4302-9E80-A69E8ACDDE56}" type="parTrans" cxnId="{B8AF1086-D7BE-446F-9133-738B599E9A7D}">
      <dgm:prSet/>
      <dgm:spPr/>
      <dgm:t>
        <a:bodyPr/>
        <a:lstStyle/>
        <a:p>
          <a:endParaRPr lang="cs-CZ" sz="3200"/>
        </a:p>
      </dgm:t>
    </dgm:pt>
    <dgm:pt modelId="{40767EFF-7D52-4469-ACEE-7D28E67337E2}" type="sibTrans" cxnId="{B8AF1086-D7BE-446F-9133-738B599E9A7D}">
      <dgm:prSet/>
      <dgm:spPr/>
      <dgm:t>
        <a:bodyPr/>
        <a:lstStyle/>
        <a:p>
          <a:endParaRPr lang="cs-CZ" sz="3200"/>
        </a:p>
      </dgm:t>
    </dgm:pt>
    <dgm:pt modelId="{D1776C8F-2B10-4075-8DF7-7F65AB725ED5}">
      <dgm:prSet phldrT="[Text]" custT="1"/>
      <dgm:spPr/>
      <dgm:t>
        <a:bodyPr/>
        <a:lstStyle/>
        <a:p>
          <a:r>
            <a:rPr lang="cs-CZ" sz="4400" dirty="0">
              <a:solidFill>
                <a:srgbClr val="00B050"/>
              </a:solidFill>
            </a:rPr>
            <a:t>3</a:t>
          </a:r>
        </a:p>
      </dgm:t>
    </dgm:pt>
    <dgm:pt modelId="{7291E740-3E17-41B3-99D3-1D67AE37CC3F}" type="parTrans" cxnId="{7077B78D-FCDC-4519-8416-DC357ACD5043}">
      <dgm:prSet/>
      <dgm:spPr/>
      <dgm:t>
        <a:bodyPr/>
        <a:lstStyle/>
        <a:p>
          <a:endParaRPr lang="cs-CZ" sz="3200"/>
        </a:p>
      </dgm:t>
    </dgm:pt>
    <dgm:pt modelId="{88B75C29-8054-417D-BCE3-878A55118F6D}" type="sibTrans" cxnId="{7077B78D-FCDC-4519-8416-DC357ACD5043}">
      <dgm:prSet/>
      <dgm:spPr/>
      <dgm:t>
        <a:bodyPr/>
        <a:lstStyle/>
        <a:p>
          <a:endParaRPr lang="cs-CZ" sz="3200"/>
        </a:p>
      </dgm:t>
    </dgm:pt>
    <dgm:pt modelId="{6BE4E373-0656-4EDC-821E-BE09C952B1F6}">
      <dgm:prSet phldrT="[Text]" custT="1"/>
      <dgm:spPr/>
      <dgm:t>
        <a:bodyPr/>
        <a:lstStyle/>
        <a:p>
          <a:r>
            <a:rPr lang="cs-CZ" sz="1400" dirty="0" smtClean="0">
              <a:solidFill>
                <a:srgbClr val="00B050"/>
              </a:solidFill>
              <a:effectLst/>
            </a:rPr>
            <a:t> Vlivem poklesu nové výstavby v ČR se zisk vytvářený na území státu snižuje, případné oživení spuštěné v poničených regionech cítíme jako závazek, takže očekávaný objem 8-12.000.000 Kč povodňové pomoci chceme poskytnout krajům a zprostředkovaně obcím na obnovu a likvidaci povodňových škod.</a:t>
          </a:r>
          <a:endParaRPr lang="cs-CZ" sz="1400" dirty="0">
            <a:solidFill>
              <a:srgbClr val="00B050"/>
            </a:solidFill>
            <a:effectLst/>
          </a:endParaRPr>
        </a:p>
      </dgm:t>
    </dgm:pt>
    <dgm:pt modelId="{34218063-BF94-4304-99BD-B3F7BA4D3C8F}" type="parTrans" cxnId="{119690D4-400B-468B-8BA0-5C9C9E2AFEAF}">
      <dgm:prSet/>
      <dgm:spPr/>
      <dgm:t>
        <a:bodyPr/>
        <a:lstStyle/>
        <a:p>
          <a:endParaRPr lang="cs-CZ" sz="3200"/>
        </a:p>
      </dgm:t>
    </dgm:pt>
    <dgm:pt modelId="{E17B9BF1-2948-497F-8EC7-3BF734D839DB}" type="sibTrans" cxnId="{119690D4-400B-468B-8BA0-5C9C9E2AFEAF}">
      <dgm:prSet/>
      <dgm:spPr/>
      <dgm:t>
        <a:bodyPr/>
        <a:lstStyle/>
        <a:p>
          <a:endParaRPr lang="cs-CZ" sz="3200"/>
        </a:p>
      </dgm:t>
    </dgm:pt>
    <dgm:pt modelId="{1E4D3931-0DBD-4211-A24A-6AF364284B1E}">
      <dgm:prSet phldrT="[Text]" custT="1"/>
      <dgm:spPr/>
      <dgm:t>
        <a:bodyPr/>
        <a:lstStyle/>
        <a:p>
          <a:pPr marL="280988" indent="-280988"/>
          <a:endParaRPr lang="cs-CZ" sz="1400" dirty="0">
            <a:effectLst/>
          </a:endParaRPr>
        </a:p>
      </dgm:t>
    </dgm:pt>
    <dgm:pt modelId="{CADAA3D9-7C63-4729-85B0-64C8AF644EEF}" type="sibTrans" cxnId="{63E4D827-0083-4625-9FD6-043D8D32091E}">
      <dgm:prSet/>
      <dgm:spPr/>
      <dgm:t>
        <a:bodyPr/>
        <a:lstStyle/>
        <a:p>
          <a:endParaRPr lang="cs-CZ" sz="3200"/>
        </a:p>
      </dgm:t>
    </dgm:pt>
    <dgm:pt modelId="{FC93695B-FD0E-4353-B1FD-4328F4386DEC}" type="parTrans" cxnId="{63E4D827-0083-4625-9FD6-043D8D32091E}">
      <dgm:prSet/>
      <dgm:spPr/>
      <dgm:t>
        <a:bodyPr/>
        <a:lstStyle/>
        <a:p>
          <a:endParaRPr lang="cs-CZ" sz="3200"/>
        </a:p>
      </dgm:t>
    </dgm:pt>
    <dgm:pt modelId="{E7DDFA68-B256-4EDA-B0D4-1B77F19A0CBF}">
      <dgm:prSet phldrT="[Text]" custT="1"/>
      <dgm:spPr/>
      <dgm:t>
        <a:bodyPr/>
        <a:lstStyle/>
        <a:p>
          <a:r>
            <a:rPr lang="cs-CZ" sz="1400" dirty="0" smtClean="0">
              <a:solidFill>
                <a:srgbClr val="00B050"/>
              </a:solidFill>
            </a:rPr>
            <a:t>Všichni kupující v kraji dostanou povodňovou slevu, neplatí ani korunu navíc povodňovou      přirážkou nebo jiným cenovým znevýhodněním. THERMONA spol. s r. o. přispěje  na likvidaci povodňových škod prostřednictvím krajských rozvojových agentur nebo jiným formátem vzájemně odsouhlaseným s kraji. </a:t>
          </a:r>
          <a:endParaRPr lang="cs-CZ" sz="1400" dirty="0">
            <a:solidFill>
              <a:srgbClr val="00B050"/>
            </a:solidFill>
            <a:effectLst/>
          </a:endParaRPr>
        </a:p>
      </dgm:t>
    </dgm:pt>
    <dgm:pt modelId="{A1928E33-C9A8-4397-B80F-47BCCD24723F}" type="parTrans" cxnId="{09D02255-3431-4A1F-8C8C-97462C2A37B3}">
      <dgm:prSet/>
      <dgm:spPr/>
      <dgm:t>
        <a:bodyPr/>
        <a:lstStyle/>
        <a:p>
          <a:endParaRPr lang="cs-CZ"/>
        </a:p>
      </dgm:t>
    </dgm:pt>
    <dgm:pt modelId="{B7B23CAF-8F45-492B-9A62-211AAE4E1C18}" type="sibTrans" cxnId="{09D02255-3431-4A1F-8C8C-97462C2A37B3}">
      <dgm:prSet/>
      <dgm:spPr/>
      <dgm:t>
        <a:bodyPr/>
        <a:lstStyle/>
        <a:p>
          <a:endParaRPr lang="cs-CZ"/>
        </a:p>
      </dgm:t>
    </dgm:pt>
    <dgm:pt modelId="{49781BAC-0A60-45B1-BD8B-46DA27B5FA0F}">
      <dgm:prSet custT="1"/>
      <dgm:spPr/>
      <dgm:t>
        <a:bodyPr/>
        <a:lstStyle/>
        <a:p>
          <a:r>
            <a:rPr lang="cs-CZ" sz="1400" dirty="0" smtClean="0">
              <a:solidFill>
                <a:srgbClr val="00B050"/>
              </a:solidFill>
              <a:effectLst/>
            </a:rPr>
            <a:t>Zajistit u montážních a servisních firme informovanost o slevách pro koncové zákazníky nejen z postižených oblastí. Informovat obecní úřady v regionech o možnostech pomoci s opravami . </a:t>
          </a:r>
          <a:endParaRPr lang="cs-CZ" sz="1400" dirty="0">
            <a:solidFill>
              <a:srgbClr val="00B050"/>
            </a:solidFill>
            <a:effectLst/>
          </a:endParaRPr>
        </a:p>
      </dgm:t>
    </dgm:pt>
    <dgm:pt modelId="{298692C7-89E2-49E0-B110-9B1294F130AF}" type="parTrans" cxnId="{D3838F08-42C4-4ED4-AF33-CEE77DE206FD}">
      <dgm:prSet/>
      <dgm:spPr/>
      <dgm:t>
        <a:bodyPr/>
        <a:lstStyle/>
        <a:p>
          <a:endParaRPr lang="cs-CZ"/>
        </a:p>
      </dgm:t>
    </dgm:pt>
    <dgm:pt modelId="{9E0A0739-B2D9-4012-B8F8-82439CC63D9F}" type="sibTrans" cxnId="{D3838F08-42C4-4ED4-AF33-CEE77DE206FD}">
      <dgm:prSet/>
      <dgm:spPr/>
      <dgm:t>
        <a:bodyPr/>
        <a:lstStyle/>
        <a:p>
          <a:endParaRPr lang="cs-CZ"/>
        </a:p>
      </dgm:t>
    </dgm:pt>
    <dgm:pt modelId="{28579D3A-0B98-4912-B343-14F71DBA3ACD}">
      <dgm:prSet custT="1"/>
      <dgm:spPr/>
      <dgm:t>
        <a:bodyPr/>
        <a:lstStyle/>
        <a:p>
          <a:r>
            <a:rPr lang="cs-CZ" sz="1400" dirty="0" smtClean="0">
              <a:solidFill>
                <a:srgbClr val="00B050"/>
              </a:solidFill>
              <a:effectLst/>
            </a:rPr>
            <a:t>Na krajské úrovni uzavře smlouvy o podpoře likvidace následků povodní s příslušnými krajem zřizovanými agenturami.</a:t>
          </a:r>
          <a:endParaRPr lang="cs-CZ" sz="1400" dirty="0">
            <a:solidFill>
              <a:srgbClr val="00B050"/>
            </a:solidFill>
            <a:effectLst/>
          </a:endParaRPr>
        </a:p>
      </dgm:t>
    </dgm:pt>
    <dgm:pt modelId="{86F60124-2B8E-4029-822C-2910993B327B}" type="parTrans" cxnId="{0D7A4772-F5E6-4813-A8FF-2BFF632001B5}">
      <dgm:prSet/>
      <dgm:spPr/>
      <dgm:t>
        <a:bodyPr/>
        <a:lstStyle/>
        <a:p>
          <a:endParaRPr lang="cs-CZ"/>
        </a:p>
      </dgm:t>
    </dgm:pt>
    <dgm:pt modelId="{58D38614-A837-4FB2-800F-1E5B6AE98118}" type="sibTrans" cxnId="{0D7A4772-F5E6-4813-A8FF-2BFF632001B5}">
      <dgm:prSet/>
      <dgm:spPr/>
      <dgm:t>
        <a:bodyPr/>
        <a:lstStyle/>
        <a:p>
          <a:endParaRPr lang="cs-CZ"/>
        </a:p>
      </dgm:t>
    </dgm:pt>
    <dgm:pt modelId="{AAE7A1E6-6847-453D-B55B-8A82BF138C1D}" type="pres">
      <dgm:prSet presAssocID="{F6FEADD9-F67D-41F5-BA4C-3C84956E7F46}" presName="Name0" presStyleCnt="0">
        <dgm:presLayoutVars>
          <dgm:dir/>
          <dgm:animLvl val="lvl"/>
          <dgm:resizeHandles val="exact"/>
        </dgm:presLayoutVars>
      </dgm:prSet>
      <dgm:spPr/>
      <dgm:t>
        <a:bodyPr/>
        <a:lstStyle/>
        <a:p>
          <a:endParaRPr lang="cs-CZ"/>
        </a:p>
      </dgm:t>
    </dgm:pt>
    <dgm:pt modelId="{C4407577-18A2-46E0-8805-2838042EB67A}" type="pres">
      <dgm:prSet presAssocID="{74EE5CD8-078F-4590-BF9C-A341A294A016}" presName="linNode" presStyleCnt="0"/>
      <dgm:spPr/>
      <dgm:t>
        <a:bodyPr/>
        <a:lstStyle/>
        <a:p>
          <a:endParaRPr lang="cs-CZ"/>
        </a:p>
      </dgm:t>
    </dgm:pt>
    <dgm:pt modelId="{7E429971-BC57-430F-BB25-C0574E5E39E3}" type="pres">
      <dgm:prSet presAssocID="{74EE5CD8-078F-4590-BF9C-A341A294A016}" presName="parentText" presStyleLbl="node1" presStyleIdx="0" presStyleCnt="3" custScaleX="39592" custLinFactNeighborY="-15667">
        <dgm:presLayoutVars>
          <dgm:chMax val="1"/>
          <dgm:bulletEnabled val="1"/>
        </dgm:presLayoutVars>
      </dgm:prSet>
      <dgm:spPr>
        <a:prstGeom prst="roundRect">
          <a:avLst/>
        </a:prstGeom>
      </dgm:spPr>
      <dgm:t>
        <a:bodyPr/>
        <a:lstStyle/>
        <a:p>
          <a:endParaRPr lang="cs-CZ"/>
        </a:p>
      </dgm:t>
    </dgm:pt>
    <dgm:pt modelId="{D54B1729-BC98-42C1-9C6C-D65DCBA4358F}" type="pres">
      <dgm:prSet presAssocID="{74EE5CD8-078F-4590-BF9C-A341A294A016}" presName="descendantText" presStyleLbl="alignAccFollowNode1" presStyleIdx="0" presStyleCnt="3" custScaleX="234591">
        <dgm:presLayoutVars>
          <dgm:bulletEnabled val="1"/>
        </dgm:presLayoutVars>
      </dgm:prSet>
      <dgm:spPr>
        <a:prstGeom prst="rect">
          <a:avLst/>
        </a:prstGeom>
      </dgm:spPr>
      <dgm:t>
        <a:bodyPr/>
        <a:lstStyle/>
        <a:p>
          <a:endParaRPr lang="cs-CZ"/>
        </a:p>
      </dgm:t>
    </dgm:pt>
    <dgm:pt modelId="{AB8574CC-D4F2-4555-AEE3-F4EE58B11D03}" type="pres">
      <dgm:prSet presAssocID="{CF9FB981-E6ED-4440-AC98-4E4E2ABA2C55}" presName="sp" presStyleCnt="0"/>
      <dgm:spPr/>
      <dgm:t>
        <a:bodyPr/>
        <a:lstStyle/>
        <a:p>
          <a:endParaRPr lang="cs-CZ"/>
        </a:p>
      </dgm:t>
    </dgm:pt>
    <dgm:pt modelId="{85B8F607-FDD8-476A-ADBE-E1250824F294}" type="pres">
      <dgm:prSet presAssocID="{AA046201-5C4D-445E-BF0B-5C6D2B0A1945}" presName="linNode" presStyleCnt="0"/>
      <dgm:spPr/>
      <dgm:t>
        <a:bodyPr/>
        <a:lstStyle/>
        <a:p>
          <a:endParaRPr lang="cs-CZ"/>
        </a:p>
      </dgm:t>
    </dgm:pt>
    <dgm:pt modelId="{C04276DC-EE64-470A-B8BC-09067B8045FA}" type="pres">
      <dgm:prSet presAssocID="{AA046201-5C4D-445E-BF0B-5C6D2B0A1945}" presName="parentText" presStyleLbl="node1" presStyleIdx="1" presStyleCnt="3" custScaleX="43818">
        <dgm:presLayoutVars>
          <dgm:chMax val="1"/>
          <dgm:bulletEnabled val="1"/>
        </dgm:presLayoutVars>
      </dgm:prSet>
      <dgm:spPr>
        <a:prstGeom prst="roundRect">
          <a:avLst/>
        </a:prstGeom>
      </dgm:spPr>
      <dgm:t>
        <a:bodyPr/>
        <a:lstStyle/>
        <a:p>
          <a:endParaRPr lang="cs-CZ"/>
        </a:p>
      </dgm:t>
    </dgm:pt>
    <dgm:pt modelId="{B37A5355-225B-4C6F-AED7-6C620F99EECC}" type="pres">
      <dgm:prSet presAssocID="{AA046201-5C4D-445E-BF0B-5C6D2B0A1945}" presName="descendantText" presStyleLbl="alignAccFollowNode1" presStyleIdx="1" presStyleCnt="3" custScaleX="259632">
        <dgm:presLayoutVars>
          <dgm:bulletEnabled val="1"/>
        </dgm:presLayoutVars>
      </dgm:prSet>
      <dgm:spPr>
        <a:prstGeom prst="rect">
          <a:avLst/>
        </a:prstGeom>
      </dgm:spPr>
      <dgm:t>
        <a:bodyPr/>
        <a:lstStyle/>
        <a:p>
          <a:endParaRPr lang="cs-CZ"/>
        </a:p>
      </dgm:t>
    </dgm:pt>
    <dgm:pt modelId="{5ACAA866-A8A8-4183-97B5-CEEAB1525C60}" type="pres">
      <dgm:prSet presAssocID="{40767EFF-7D52-4469-ACEE-7D28E67337E2}" presName="sp" presStyleCnt="0"/>
      <dgm:spPr/>
      <dgm:t>
        <a:bodyPr/>
        <a:lstStyle/>
        <a:p>
          <a:endParaRPr lang="cs-CZ"/>
        </a:p>
      </dgm:t>
    </dgm:pt>
    <dgm:pt modelId="{477213BE-9E91-4950-8451-7F60796F47F4}" type="pres">
      <dgm:prSet presAssocID="{D1776C8F-2B10-4075-8DF7-7F65AB725ED5}" presName="linNode" presStyleCnt="0"/>
      <dgm:spPr/>
      <dgm:t>
        <a:bodyPr/>
        <a:lstStyle/>
        <a:p>
          <a:endParaRPr lang="cs-CZ"/>
        </a:p>
      </dgm:t>
    </dgm:pt>
    <dgm:pt modelId="{F5034101-5B7D-4FE7-B47A-5A48CF39606B}" type="pres">
      <dgm:prSet presAssocID="{D1776C8F-2B10-4075-8DF7-7F65AB725ED5}" presName="parentText" presStyleLbl="node1" presStyleIdx="2" presStyleCnt="3" custScaleX="43818">
        <dgm:presLayoutVars>
          <dgm:chMax val="1"/>
          <dgm:bulletEnabled val="1"/>
        </dgm:presLayoutVars>
      </dgm:prSet>
      <dgm:spPr>
        <a:prstGeom prst="roundRect">
          <a:avLst/>
        </a:prstGeom>
      </dgm:spPr>
      <dgm:t>
        <a:bodyPr/>
        <a:lstStyle/>
        <a:p>
          <a:endParaRPr lang="cs-CZ"/>
        </a:p>
      </dgm:t>
    </dgm:pt>
    <dgm:pt modelId="{C7C3E6FD-D83F-4BDA-907E-B5EE041DA931}" type="pres">
      <dgm:prSet presAssocID="{D1776C8F-2B10-4075-8DF7-7F65AB725ED5}" presName="descendantText" presStyleLbl="alignAccFollowNode1" presStyleIdx="2" presStyleCnt="3" custScaleX="259632">
        <dgm:presLayoutVars>
          <dgm:bulletEnabled val="1"/>
        </dgm:presLayoutVars>
      </dgm:prSet>
      <dgm:spPr>
        <a:prstGeom prst="rect">
          <a:avLst/>
        </a:prstGeom>
      </dgm:spPr>
      <dgm:t>
        <a:bodyPr/>
        <a:lstStyle/>
        <a:p>
          <a:endParaRPr lang="cs-CZ"/>
        </a:p>
      </dgm:t>
    </dgm:pt>
  </dgm:ptLst>
  <dgm:cxnLst>
    <dgm:cxn modelId="{7077B78D-FCDC-4519-8416-DC357ACD5043}" srcId="{F6FEADD9-F67D-41F5-BA4C-3C84956E7F46}" destId="{D1776C8F-2B10-4075-8DF7-7F65AB725ED5}" srcOrd="2" destOrd="0" parTransId="{7291E740-3E17-41B3-99D3-1D67AE37CC3F}" sibTransId="{88B75C29-8054-417D-BCE3-878A55118F6D}"/>
    <dgm:cxn modelId="{0BE068AE-5D94-4DF3-BF60-EF55CC76F1DD}" type="presOf" srcId="{49781BAC-0A60-45B1-BD8B-46DA27B5FA0F}" destId="{D54B1729-BC98-42C1-9C6C-D65DCBA4358F}" srcOrd="0" destOrd="1" presId="urn:microsoft.com/office/officeart/2005/8/layout/vList5"/>
    <dgm:cxn modelId="{119690D4-400B-468B-8BA0-5C9C9E2AFEAF}" srcId="{D1776C8F-2B10-4075-8DF7-7F65AB725ED5}" destId="{6BE4E373-0656-4EDC-821E-BE09C952B1F6}" srcOrd="0" destOrd="0" parTransId="{34218063-BF94-4304-99BD-B3F7BA4D3C8F}" sibTransId="{E17B9BF1-2948-497F-8EC7-3BF734D839DB}"/>
    <dgm:cxn modelId="{014BD78C-16B0-423E-A13A-D74F04E7E108}" type="presOf" srcId="{74EE5CD8-078F-4590-BF9C-A341A294A016}" destId="{7E429971-BC57-430F-BB25-C0574E5E39E3}" srcOrd="0" destOrd="0" presId="urn:microsoft.com/office/officeart/2005/8/layout/vList5"/>
    <dgm:cxn modelId="{09D02255-3431-4A1F-8C8C-97462C2A37B3}" srcId="{AA046201-5C4D-445E-BF0B-5C6D2B0A1945}" destId="{E7DDFA68-B256-4EDA-B0D4-1B77F19A0CBF}" srcOrd="0" destOrd="0" parTransId="{A1928E33-C9A8-4397-B80F-47BCCD24723F}" sibTransId="{B7B23CAF-8F45-492B-9A62-211AAE4E1C18}"/>
    <dgm:cxn modelId="{7A94998C-75FB-4067-A193-F3ABB1295437}" type="presOf" srcId="{D1776C8F-2B10-4075-8DF7-7F65AB725ED5}" destId="{F5034101-5B7D-4FE7-B47A-5A48CF39606B}" srcOrd="0" destOrd="0" presId="urn:microsoft.com/office/officeart/2005/8/layout/vList5"/>
    <dgm:cxn modelId="{56FDB964-3B46-43EE-93D1-2928B80B17CB}" type="presOf" srcId="{6BE4E373-0656-4EDC-821E-BE09C952B1F6}" destId="{C7C3E6FD-D83F-4BDA-907E-B5EE041DA931}" srcOrd="0" destOrd="0" presId="urn:microsoft.com/office/officeart/2005/8/layout/vList5"/>
    <dgm:cxn modelId="{B775494F-372B-4AC2-9F43-08BCCA27366D}" type="presOf" srcId="{AA046201-5C4D-445E-BF0B-5C6D2B0A1945}" destId="{C04276DC-EE64-470A-B8BC-09067B8045FA}" srcOrd="0" destOrd="0" presId="urn:microsoft.com/office/officeart/2005/8/layout/vList5"/>
    <dgm:cxn modelId="{0D7A4772-F5E6-4813-A8FF-2BFF632001B5}" srcId="{74EE5CD8-078F-4590-BF9C-A341A294A016}" destId="{28579D3A-0B98-4912-B343-14F71DBA3ACD}" srcOrd="2" destOrd="0" parTransId="{86F60124-2B8E-4029-822C-2910993B327B}" sibTransId="{58D38614-A837-4FB2-800F-1E5B6AE98118}"/>
    <dgm:cxn modelId="{C1195423-A993-4908-AE44-F949A253EAEC}" type="presOf" srcId="{28579D3A-0B98-4912-B343-14F71DBA3ACD}" destId="{D54B1729-BC98-42C1-9C6C-D65DCBA4358F}" srcOrd="0" destOrd="2" presId="urn:microsoft.com/office/officeart/2005/8/layout/vList5"/>
    <dgm:cxn modelId="{F40F9561-0D4C-44CF-91EF-A92B1DBDE44B}" srcId="{F6FEADD9-F67D-41F5-BA4C-3C84956E7F46}" destId="{74EE5CD8-078F-4590-BF9C-A341A294A016}" srcOrd="0" destOrd="0" parTransId="{BB568D76-3363-43D3-B00C-3359A643216C}" sibTransId="{CF9FB981-E6ED-4440-AC98-4E4E2ABA2C55}"/>
    <dgm:cxn modelId="{B8AF1086-D7BE-446F-9133-738B599E9A7D}" srcId="{F6FEADD9-F67D-41F5-BA4C-3C84956E7F46}" destId="{AA046201-5C4D-445E-BF0B-5C6D2B0A1945}" srcOrd="1" destOrd="0" parTransId="{FE92FC33-5E0F-4302-9E80-A69E8ACDDE56}" sibTransId="{40767EFF-7D52-4469-ACEE-7D28E67337E2}"/>
    <dgm:cxn modelId="{D3838F08-42C4-4ED4-AF33-CEE77DE206FD}" srcId="{74EE5CD8-078F-4590-BF9C-A341A294A016}" destId="{49781BAC-0A60-45B1-BD8B-46DA27B5FA0F}" srcOrd="1" destOrd="0" parTransId="{298692C7-89E2-49E0-B110-9B1294F130AF}" sibTransId="{9E0A0739-B2D9-4012-B8F8-82439CC63D9F}"/>
    <dgm:cxn modelId="{9E5FEE88-D01B-4A27-942B-275A25B6DB7A}" type="presOf" srcId="{E7DDFA68-B256-4EDA-B0D4-1B77F19A0CBF}" destId="{B37A5355-225B-4C6F-AED7-6C620F99EECC}" srcOrd="0" destOrd="0" presId="urn:microsoft.com/office/officeart/2005/8/layout/vList5"/>
    <dgm:cxn modelId="{63E4D827-0083-4625-9FD6-043D8D32091E}" srcId="{74EE5CD8-078F-4590-BF9C-A341A294A016}" destId="{1E4D3931-0DBD-4211-A24A-6AF364284B1E}" srcOrd="0" destOrd="0" parTransId="{FC93695B-FD0E-4353-B1FD-4328F4386DEC}" sibTransId="{CADAA3D9-7C63-4729-85B0-64C8AF644EEF}"/>
    <dgm:cxn modelId="{A773F84C-F6DD-4C59-9352-B646103EA930}" type="presOf" srcId="{F6FEADD9-F67D-41F5-BA4C-3C84956E7F46}" destId="{AAE7A1E6-6847-453D-B55B-8A82BF138C1D}" srcOrd="0" destOrd="0" presId="urn:microsoft.com/office/officeart/2005/8/layout/vList5"/>
    <dgm:cxn modelId="{A5BC16DF-DF4F-4E18-AB13-BB1B68F08081}" type="presOf" srcId="{1E4D3931-0DBD-4211-A24A-6AF364284B1E}" destId="{D54B1729-BC98-42C1-9C6C-D65DCBA4358F}" srcOrd="0" destOrd="0" presId="urn:microsoft.com/office/officeart/2005/8/layout/vList5"/>
    <dgm:cxn modelId="{DC054526-A8A1-44A0-89D5-2F5DBDEC764A}" type="presParOf" srcId="{AAE7A1E6-6847-453D-B55B-8A82BF138C1D}" destId="{C4407577-18A2-46E0-8805-2838042EB67A}" srcOrd="0" destOrd="0" presId="urn:microsoft.com/office/officeart/2005/8/layout/vList5"/>
    <dgm:cxn modelId="{B1F65B0F-D523-46ED-9A40-D55C2F18A5F2}" type="presParOf" srcId="{C4407577-18A2-46E0-8805-2838042EB67A}" destId="{7E429971-BC57-430F-BB25-C0574E5E39E3}" srcOrd="0" destOrd="0" presId="urn:microsoft.com/office/officeart/2005/8/layout/vList5"/>
    <dgm:cxn modelId="{59F7575A-779C-4608-95AF-C52CABC0A485}" type="presParOf" srcId="{C4407577-18A2-46E0-8805-2838042EB67A}" destId="{D54B1729-BC98-42C1-9C6C-D65DCBA4358F}" srcOrd="1" destOrd="0" presId="urn:microsoft.com/office/officeart/2005/8/layout/vList5"/>
    <dgm:cxn modelId="{502EBDB9-5770-459E-A786-51D191B9FECF}" type="presParOf" srcId="{AAE7A1E6-6847-453D-B55B-8A82BF138C1D}" destId="{AB8574CC-D4F2-4555-AEE3-F4EE58B11D03}" srcOrd="1" destOrd="0" presId="urn:microsoft.com/office/officeart/2005/8/layout/vList5"/>
    <dgm:cxn modelId="{A3139197-4976-4F2C-8BB7-EB750CD7F4CC}" type="presParOf" srcId="{AAE7A1E6-6847-453D-B55B-8A82BF138C1D}" destId="{85B8F607-FDD8-476A-ADBE-E1250824F294}" srcOrd="2" destOrd="0" presId="urn:microsoft.com/office/officeart/2005/8/layout/vList5"/>
    <dgm:cxn modelId="{A9A3524E-4EA2-4508-ADC4-A89F1D4AAF3E}" type="presParOf" srcId="{85B8F607-FDD8-476A-ADBE-E1250824F294}" destId="{C04276DC-EE64-470A-B8BC-09067B8045FA}" srcOrd="0" destOrd="0" presId="urn:microsoft.com/office/officeart/2005/8/layout/vList5"/>
    <dgm:cxn modelId="{79EA9FF7-B6B3-49C9-9A56-213034187F19}" type="presParOf" srcId="{85B8F607-FDD8-476A-ADBE-E1250824F294}" destId="{B37A5355-225B-4C6F-AED7-6C620F99EECC}" srcOrd="1" destOrd="0" presId="urn:microsoft.com/office/officeart/2005/8/layout/vList5"/>
    <dgm:cxn modelId="{870B2A59-9F33-4CFA-A3DD-1C3D458B6D23}" type="presParOf" srcId="{AAE7A1E6-6847-453D-B55B-8A82BF138C1D}" destId="{5ACAA866-A8A8-4183-97B5-CEEAB1525C60}" srcOrd="3" destOrd="0" presId="urn:microsoft.com/office/officeart/2005/8/layout/vList5"/>
    <dgm:cxn modelId="{30402585-069A-4B7E-9F86-D912DDABF561}" type="presParOf" srcId="{AAE7A1E6-6847-453D-B55B-8A82BF138C1D}" destId="{477213BE-9E91-4950-8451-7F60796F47F4}" srcOrd="4" destOrd="0" presId="urn:microsoft.com/office/officeart/2005/8/layout/vList5"/>
    <dgm:cxn modelId="{90AD42E4-7C91-4E4B-8DF8-1E190BFF1DE9}" type="presParOf" srcId="{477213BE-9E91-4950-8451-7F60796F47F4}" destId="{F5034101-5B7D-4FE7-B47A-5A48CF39606B}" srcOrd="0" destOrd="0" presId="urn:microsoft.com/office/officeart/2005/8/layout/vList5"/>
    <dgm:cxn modelId="{14C697A6-F12A-42DD-909B-05C5275DB9DC}" type="presParOf" srcId="{477213BE-9E91-4950-8451-7F60796F47F4}" destId="{C7C3E6FD-D83F-4BDA-907E-B5EE041DA931}"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F6FEADD9-F67D-41F5-BA4C-3C84956E7F46}" type="doc">
      <dgm:prSet loTypeId="urn:microsoft.com/office/officeart/2005/8/layout/vList5" loCatId="list" qsTypeId="urn:microsoft.com/office/officeart/2005/8/quickstyle/simple5" qsCatId="simple" csTypeId="urn:microsoft.com/office/officeart/2005/8/colors/colorful3" csCatId="colorful" phldr="1"/>
      <dgm:spPr/>
      <dgm:t>
        <a:bodyPr/>
        <a:lstStyle/>
        <a:p>
          <a:endParaRPr lang="cs-CZ"/>
        </a:p>
      </dgm:t>
    </dgm:pt>
    <dgm:pt modelId="{74EE5CD8-078F-4590-BF9C-A341A294A016}">
      <dgm:prSet phldrT="[Text]" custT="1"/>
      <dgm:spPr>
        <a:blipFill rotWithShape="0">
          <a:blip xmlns:r="http://schemas.openxmlformats.org/officeDocument/2006/relationships" r:embed="rId1"/>
          <a:stretch>
            <a:fillRect/>
          </a:stretch>
        </a:blipFill>
      </dgm:spPr>
      <dgm:t>
        <a:bodyPr/>
        <a:lstStyle/>
        <a:p>
          <a:endParaRPr lang="cs-CZ" sz="4400" dirty="0"/>
        </a:p>
      </dgm:t>
    </dgm:pt>
    <dgm:pt modelId="{BB568D76-3363-43D3-B00C-3359A643216C}" type="parTrans" cxnId="{F40F9561-0D4C-44CF-91EF-A92B1DBDE44B}">
      <dgm:prSet/>
      <dgm:spPr/>
      <dgm:t>
        <a:bodyPr/>
        <a:lstStyle/>
        <a:p>
          <a:endParaRPr lang="cs-CZ" sz="3200"/>
        </a:p>
      </dgm:t>
    </dgm:pt>
    <dgm:pt modelId="{CF9FB981-E6ED-4440-AC98-4E4E2ABA2C55}" type="sibTrans" cxnId="{F40F9561-0D4C-44CF-91EF-A92B1DBDE44B}">
      <dgm:prSet/>
      <dgm:spPr/>
      <dgm:t>
        <a:bodyPr/>
        <a:lstStyle/>
        <a:p>
          <a:endParaRPr lang="cs-CZ" sz="3200"/>
        </a:p>
      </dgm:t>
    </dgm:pt>
    <dgm:pt modelId="{AA046201-5C4D-445E-BF0B-5C6D2B0A1945}">
      <dgm:prSet phldrT="[Text]" custT="1"/>
      <dgm:spPr>
        <a:blipFill rotWithShape="0">
          <a:blip xmlns:r="http://schemas.openxmlformats.org/officeDocument/2006/relationships" r:embed="rId2"/>
          <a:stretch>
            <a:fillRect/>
          </a:stretch>
        </a:blipFill>
      </dgm:spPr>
      <dgm:t>
        <a:bodyPr/>
        <a:lstStyle/>
        <a:p>
          <a:endParaRPr lang="cs-CZ" sz="4400" dirty="0">
            <a:solidFill>
              <a:srgbClr val="00B050"/>
            </a:solidFill>
          </a:endParaRPr>
        </a:p>
      </dgm:t>
    </dgm:pt>
    <dgm:pt modelId="{FE92FC33-5E0F-4302-9E80-A69E8ACDDE56}" type="parTrans" cxnId="{B8AF1086-D7BE-446F-9133-738B599E9A7D}">
      <dgm:prSet/>
      <dgm:spPr/>
      <dgm:t>
        <a:bodyPr/>
        <a:lstStyle/>
        <a:p>
          <a:endParaRPr lang="cs-CZ" sz="3200"/>
        </a:p>
      </dgm:t>
    </dgm:pt>
    <dgm:pt modelId="{40767EFF-7D52-4469-ACEE-7D28E67337E2}" type="sibTrans" cxnId="{B8AF1086-D7BE-446F-9133-738B599E9A7D}">
      <dgm:prSet/>
      <dgm:spPr/>
      <dgm:t>
        <a:bodyPr/>
        <a:lstStyle/>
        <a:p>
          <a:endParaRPr lang="cs-CZ" sz="3200"/>
        </a:p>
      </dgm:t>
    </dgm:pt>
    <dgm:pt modelId="{1E4D3931-0DBD-4211-A24A-6AF364284B1E}">
      <dgm:prSet phldrT="[Text]" custT="1"/>
      <dgm:spPr>
        <a:solidFill>
          <a:schemeClr val="accent6">
            <a:lumMod val="40000"/>
            <a:lumOff val="60000"/>
            <a:alpha val="90000"/>
          </a:schemeClr>
        </a:solidFill>
      </dgm:spPr>
      <dgm:t>
        <a:bodyPr/>
        <a:lstStyle/>
        <a:p>
          <a:pPr marL="280988" indent="-280988"/>
          <a:r>
            <a:rPr lang="cs-CZ" sz="3600" b="1" dirty="0" smtClean="0">
              <a:solidFill>
                <a:srgbClr val="00B050"/>
              </a:solidFill>
            </a:rPr>
            <a:t>THERMONA spol. s r.o.:</a:t>
          </a:r>
          <a:endParaRPr lang="cs-CZ" sz="3600" dirty="0">
            <a:solidFill>
              <a:srgbClr val="00B050"/>
            </a:solidFill>
            <a:effectLst/>
          </a:endParaRPr>
        </a:p>
      </dgm:t>
    </dgm:pt>
    <dgm:pt modelId="{CADAA3D9-7C63-4729-85B0-64C8AF644EEF}" type="sibTrans" cxnId="{63E4D827-0083-4625-9FD6-043D8D32091E}">
      <dgm:prSet/>
      <dgm:spPr/>
      <dgm:t>
        <a:bodyPr/>
        <a:lstStyle/>
        <a:p>
          <a:endParaRPr lang="cs-CZ" sz="3200"/>
        </a:p>
      </dgm:t>
    </dgm:pt>
    <dgm:pt modelId="{FC93695B-FD0E-4353-B1FD-4328F4386DEC}" type="parTrans" cxnId="{63E4D827-0083-4625-9FD6-043D8D32091E}">
      <dgm:prSet/>
      <dgm:spPr/>
      <dgm:t>
        <a:bodyPr/>
        <a:lstStyle/>
        <a:p>
          <a:endParaRPr lang="cs-CZ" sz="3200"/>
        </a:p>
      </dgm:t>
    </dgm:pt>
    <dgm:pt modelId="{2236D598-7F52-4BA1-8AEC-91811D664413}">
      <dgm:prSet/>
      <dgm:spPr>
        <a:solidFill>
          <a:schemeClr val="accent6">
            <a:lumMod val="40000"/>
            <a:lumOff val="60000"/>
            <a:alpha val="90000"/>
          </a:schemeClr>
        </a:solidFill>
      </dgm:spPr>
      <dgm:t>
        <a:bodyPr/>
        <a:lstStyle/>
        <a:p>
          <a:r>
            <a:rPr lang="cs-CZ" sz="3600" b="1" dirty="0" smtClean="0">
              <a:solidFill>
                <a:srgbClr val="00B050"/>
              </a:solidFill>
            </a:rPr>
            <a:t>Umíme a chceme pomoci.</a:t>
          </a:r>
        </a:p>
      </dgm:t>
    </dgm:pt>
    <dgm:pt modelId="{56B3C611-7367-4E2C-8EB1-70F09EFD583A}" type="parTrans" cxnId="{F86A40EA-25E3-43E5-B70F-0E71AD335BA3}">
      <dgm:prSet/>
      <dgm:spPr/>
      <dgm:t>
        <a:bodyPr/>
        <a:lstStyle/>
        <a:p>
          <a:endParaRPr lang="cs-CZ"/>
        </a:p>
      </dgm:t>
    </dgm:pt>
    <dgm:pt modelId="{D0C81917-B206-4397-8105-8BBD5B59BAE0}" type="sibTrans" cxnId="{F86A40EA-25E3-43E5-B70F-0E71AD335BA3}">
      <dgm:prSet/>
      <dgm:spPr/>
      <dgm:t>
        <a:bodyPr/>
        <a:lstStyle/>
        <a:p>
          <a:endParaRPr lang="cs-CZ"/>
        </a:p>
      </dgm:t>
    </dgm:pt>
    <dgm:pt modelId="{1B2D2964-DEE8-45A1-8A25-439410BD9039}">
      <dgm:prSet phldrT="[Text]" custT="1"/>
      <dgm:spPr>
        <a:solidFill>
          <a:schemeClr val="accent3">
            <a:lumMod val="40000"/>
            <a:lumOff val="60000"/>
            <a:alpha val="90000"/>
          </a:schemeClr>
        </a:solidFill>
      </dgm:spPr>
      <dgm:t>
        <a:bodyPr/>
        <a:lstStyle/>
        <a:p>
          <a:r>
            <a:rPr lang="cs-CZ" sz="3600" b="1" dirty="0" smtClean="0">
              <a:solidFill>
                <a:srgbClr val="00B050"/>
              </a:solidFill>
              <a:effectLst/>
            </a:rPr>
            <a:t>Představitelé místních samospráv a krajů:</a:t>
          </a:r>
          <a:endParaRPr lang="cs-CZ" sz="3600" b="1" dirty="0">
            <a:solidFill>
              <a:srgbClr val="00B050"/>
            </a:solidFill>
            <a:effectLst/>
          </a:endParaRPr>
        </a:p>
      </dgm:t>
    </dgm:pt>
    <dgm:pt modelId="{577CC03A-7150-4CF4-9821-9C88125FCD99}" type="parTrans" cxnId="{732FF4F2-FEB7-4DE5-85DC-3B4CA28E864C}">
      <dgm:prSet/>
      <dgm:spPr/>
      <dgm:t>
        <a:bodyPr/>
        <a:lstStyle/>
        <a:p>
          <a:endParaRPr lang="cs-CZ"/>
        </a:p>
      </dgm:t>
    </dgm:pt>
    <dgm:pt modelId="{2081F155-A4C6-441C-87C3-0FB15DF59DBA}" type="sibTrans" cxnId="{732FF4F2-FEB7-4DE5-85DC-3B4CA28E864C}">
      <dgm:prSet/>
      <dgm:spPr/>
      <dgm:t>
        <a:bodyPr/>
        <a:lstStyle/>
        <a:p>
          <a:endParaRPr lang="cs-CZ"/>
        </a:p>
      </dgm:t>
    </dgm:pt>
    <dgm:pt modelId="{25AA91E0-B547-4AB4-9CA5-0108515946C4}">
      <dgm:prSet phldrT="[Text]" custT="1"/>
      <dgm:spPr>
        <a:solidFill>
          <a:schemeClr val="accent3">
            <a:lumMod val="40000"/>
            <a:lumOff val="60000"/>
            <a:alpha val="90000"/>
          </a:schemeClr>
        </a:solidFill>
      </dgm:spPr>
      <dgm:t>
        <a:bodyPr/>
        <a:lstStyle/>
        <a:p>
          <a:r>
            <a:rPr lang="cs-CZ" sz="3600" b="1" dirty="0" smtClean="0">
              <a:solidFill>
                <a:srgbClr val="00B050"/>
              </a:solidFill>
            </a:rPr>
            <a:t>Vy víte jak a komu!</a:t>
          </a:r>
          <a:endParaRPr lang="cs-CZ" sz="3600" b="1" dirty="0">
            <a:solidFill>
              <a:srgbClr val="00B050"/>
            </a:solidFill>
            <a:effectLst/>
          </a:endParaRPr>
        </a:p>
      </dgm:t>
    </dgm:pt>
    <dgm:pt modelId="{F3607DC1-4578-4E27-9081-A872BF02F0B5}" type="parTrans" cxnId="{0F3DA3B9-B4C2-45BA-836C-676A25040F08}">
      <dgm:prSet/>
      <dgm:spPr/>
    </dgm:pt>
    <dgm:pt modelId="{E5BC07DF-318B-470C-9E75-691E401FB83E}" type="sibTrans" cxnId="{0F3DA3B9-B4C2-45BA-836C-676A25040F08}">
      <dgm:prSet/>
      <dgm:spPr/>
    </dgm:pt>
    <dgm:pt modelId="{AAE7A1E6-6847-453D-B55B-8A82BF138C1D}" type="pres">
      <dgm:prSet presAssocID="{F6FEADD9-F67D-41F5-BA4C-3C84956E7F46}" presName="Name0" presStyleCnt="0">
        <dgm:presLayoutVars>
          <dgm:dir/>
          <dgm:animLvl val="lvl"/>
          <dgm:resizeHandles val="exact"/>
        </dgm:presLayoutVars>
      </dgm:prSet>
      <dgm:spPr/>
      <dgm:t>
        <a:bodyPr/>
        <a:lstStyle/>
        <a:p>
          <a:endParaRPr lang="cs-CZ"/>
        </a:p>
      </dgm:t>
    </dgm:pt>
    <dgm:pt modelId="{C4407577-18A2-46E0-8805-2838042EB67A}" type="pres">
      <dgm:prSet presAssocID="{74EE5CD8-078F-4590-BF9C-A341A294A016}" presName="linNode" presStyleCnt="0"/>
      <dgm:spPr/>
      <dgm:t>
        <a:bodyPr/>
        <a:lstStyle/>
        <a:p>
          <a:endParaRPr lang="cs-CZ"/>
        </a:p>
      </dgm:t>
    </dgm:pt>
    <dgm:pt modelId="{7E429971-BC57-430F-BB25-C0574E5E39E3}" type="pres">
      <dgm:prSet presAssocID="{74EE5CD8-078F-4590-BF9C-A341A294A016}" presName="parentText" presStyleLbl="node1" presStyleIdx="0" presStyleCnt="2" custScaleX="145498" custLinFactNeighborY="-15667">
        <dgm:presLayoutVars>
          <dgm:chMax val="1"/>
          <dgm:bulletEnabled val="1"/>
        </dgm:presLayoutVars>
      </dgm:prSet>
      <dgm:spPr>
        <a:prstGeom prst="roundRect">
          <a:avLst/>
        </a:prstGeom>
      </dgm:spPr>
      <dgm:t>
        <a:bodyPr/>
        <a:lstStyle/>
        <a:p>
          <a:endParaRPr lang="cs-CZ"/>
        </a:p>
      </dgm:t>
    </dgm:pt>
    <dgm:pt modelId="{D54B1729-BC98-42C1-9C6C-D65DCBA4358F}" type="pres">
      <dgm:prSet presAssocID="{74EE5CD8-078F-4590-BF9C-A341A294A016}" presName="descendantText" presStyleLbl="alignAccFollowNode1" presStyleIdx="0" presStyleCnt="2" custScaleX="158225" custScaleY="125006">
        <dgm:presLayoutVars>
          <dgm:bulletEnabled val="1"/>
        </dgm:presLayoutVars>
      </dgm:prSet>
      <dgm:spPr>
        <a:prstGeom prst="rect">
          <a:avLst/>
        </a:prstGeom>
      </dgm:spPr>
      <dgm:t>
        <a:bodyPr/>
        <a:lstStyle/>
        <a:p>
          <a:endParaRPr lang="cs-CZ"/>
        </a:p>
      </dgm:t>
    </dgm:pt>
    <dgm:pt modelId="{AB8574CC-D4F2-4555-AEE3-F4EE58B11D03}" type="pres">
      <dgm:prSet presAssocID="{CF9FB981-E6ED-4440-AC98-4E4E2ABA2C55}" presName="sp" presStyleCnt="0"/>
      <dgm:spPr/>
      <dgm:t>
        <a:bodyPr/>
        <a:lstStyle/>
        <a:p>
          <a:endParaRPr lang="cs-CZ"/>
        </a:p>
      </dgm:t>
    </dgm:pt>
    <dgm:pt modelId="{85B8F607-FDD8-476A-ADBE-E1250824F294}" type="pres">
      <dgm:prSet presAssocID="{AA046201-5C4D-445E-BF0B-5C6D2B0A1945}" presName="linNode" presStyleCnt="0"/>
      <dgm:spPr/>
      <dgm:t>
        <a:bodyPr/>
        <a:lstStyle/>
        <a:p>
          <a:endParaRPr lang="cs-CZ"/>
        </a:p>
      </dgm:t>
    </dgm:pt>
    <dgm:pt modelId="{C04276DC-EE64-470A-B8BC-09067B8045FA}" type="pres">
      <dgm:prSet presAssocID="{AA046201-5C4D-445E-BF0B-5C6D2B0A1945}" presName="parentText" presStyleLbl="node1" presStyleIdx="1" presStyleCnt="2" custScaleX="110305">
        <dgm:presLayoutVars>
          <dgm:chMax val="1"/>
          <dgm:bulletEnabled val="1"/>
        </dgm:presLayoutVars>
      </dgm:prSet>
      <dgm:spPr>
        <a:prstGeom prst="roundRect">
          <a:avLst/>
        </a:prstGeom>
      </dgm:spPr>
      <dgm:t>
        <a:bodyPr/>
        <a:lstStyle/>
        <a:p>
          <a:endParaRPr lang="cs-CZ"/>
        </a:p>
      </dgm:t>
    </dgm:pt>
    <dgm:pt modelId="{B37A5355-225B-4C6F-AED7-6C620F99EECC}" type="pres">
      <dgm:prSet presAssocID="{AA046201-5C4D-445E-BF0B-5C6D2B0A1945}" presName="descendantText" presStyleLbl="alignAccFollowNode1" presStyleIdx="1" presStyleCnt="2" custScaleX="121724" custScaleY="124330">
        <dgm:presLayoutVars>
          <dgm:bulletEnabled val="1"/>
        </dgm:presLayoutVars>
      </dgm:prSet>
      <dgm:spPr>
        <a:prstGeom prst="rect">
          <a:avLst/>
        </a:prstGeom>
      </dgm:spPr>
      <dgm:t>
        <a:bodyPr/>
        <a:lstStyle/>
        <a:p>
          <a:endParaRPr lang="cs-CZ"/>
        </a:p>
      </dgm:t>
    </dgm:pt>
  </dgm:ptLst>
  <dgm:cxnLst>
    <dgm:cxn modelId="{44582E58-E30E-4EDC-B52F-BF057990D9EB}" type="presOf" srcId="{25AA91E0-B547-4AB4-9CA5-0108515946C4}" destId="{B37A5355-225B-4C6F-AED7-6C620F99EECC}" srcOrd="0" destOrd="1" presId="urn:microsoft.com/office/officeart/2005/8/layout/vList5"/>
    <dgm:cxn modelId="{91E61297-BB79-4ECC-ABB8-E3D9FF33DCD9}" type="presOf" srcId="{AA046201-5C4D-445E-BF0B-5C6D2B0A1945}" destId="{C04276DC-EE64-470A-B8BC-09067B8045FA}" srcOrd="0" destOrd="0" presId="urn:microsoft.com/office/officeart/2005/8/layout/vList5"/>
    <dgm:cxn modelId="{F86A40EA-25E3-43E5-B70F-0E71AD335BA3}" srcId="{74EE5CD8-078F-4590-BF9C-A341A294A016}" destId="{2236D598-7F52-4BA1-8AEC-91811D664413}" srcOrd="1" destOrd="0" parTransId="{56B3C611-7367-4E2C-8EB1-70F09EFD583A}" sibTransId="{D0C81917-B206-4397-8105-8BBD5B59BAE0}"/>
    <dgm:cxn modelId="{B67AED17-067A-4F3D-8F21-6E3D3F026F61}" type="presOf" srcId="{1E4D3931-0DBD-4211-A24A-6AF364284B1E}" destId="{D54B1729-BC98-42C1-9C6C-D65DCBA4358F}" srcOrd="0" destOrd="0" presId="urn:microsoft.com/office/officeart/2005/8/layout/vList5"/>
    <dgm:cxn modelId="{63E4D827-0083-4625-9FD6-043D8D32091E}" srcId="{74EE5CD8-078F-4590-BF9C-A341A294A016}" destId="{1E4D3931-0DBD-4211-A24A-6AF364284B1E}" srcOrd="0" destOrd="0" parTransId="{FC93695B-FD0E-4353-B1FD-4328F4386DEC}" sibTransId="{CADAA3D9-7C63-4729-85B0-64C8AF644EEF}"/>
    <dgm:cxn modelId="{B8AF1086-D7BE-446F-9133-738B599E9A7D}" srcId="{F6FEADD9-F67D-41F5-BA4C-3C84956E7F46}" destId="{AA046201-5C4D-445E-BF0B-5C6D2B0A1945}" srcOrd="1" destOrd="0" parTransId="{FE92FC33-5E0F-4302-9E80-A69E8ACDDE56}" sibTransId="{40767EFF-7D52-4469-ACEE-7D28E67337E2}"/>
    <dgm:cxn modelId="{267E54C6-F232-4AEB-AE85-22214A004C0B}" type="presOf" srcId="{F6FEADD9-F67D-41F5-BA4C-3C84956E7F46}" destId="{AAE7A1E6-6847-453D-B55B-8A82BF138C1D}" srcOrd="0" destOrd="0" presId="urn:microsoft.com/office/officeart/2005/8/layout/vList5"/>
    <dgm:cxn modelId="{9A859590-A5F1-44AA-8BB2-274F5A87CBF4}" type="presOf" srcId="{1B2D2964-DEE8-45A1-8A25-439410BD9039}" destId="{B37A5355-225B-4C6F-AED7-6C620F99EECC}" srcOrd="0" destOrd="0" presId="urn:microsoft.com/office/officeart/2005/8/layout/vList5"/>
    <dgm:cxn modelId="{D1B20E10-ED27-498E-BE20-A727EEFC43CE}" type="presOf" srcId="{74EE5CD8-078F-4590-BF9C-A341A294A016}" destId="{7E429971-BC57-430F-BB25-C0574E5E39E3}" srcOrd="0" destOrd="0" presId="urn:microsoft.com/office/officeart/2005/8/layout/vList5"/>
    <dgm:cxn modelId="{C148F6B5-F0EB-4F17-9B38-1C6B9E691FFD}" type="presOf" srcId="{2236D598-7F52-4BA1-8AEC-91811D664413}" destId="{D54B1729-BC98-42C1-9C6C-D65DCBA4358F}" srcOrd="0" destOrd="1" presId="urn:microsoft.com/office/officeart/2005/8/layout/vList5"/>
    <dgm:cxn modelId="{732FF4F2-FEB7-4DE5-85DC-3B4CA28E864C}" srcId="{AA046201-5C4D-445E-BF0B-5C6D2B0A1945}" destId="{1B2D2964-DEE8-45A1-8A25-439410BD9039}" srcOrd="0" destOrd="0" parTransId="{577CC03A-7150-4CF4-9821-9C88125FCD99}" sibTransId="{2081F155-A4C6-441C-87C3-0FB15DF59DBA}"/>
    <dgm:cxn modelId="{0F3DA3B9-B4C2-45BA-836C-676A25040F08}" srcId="{AA046201-5C4D-445E-BF0B-5C6D2B0A1945}" destId="{25AA91E0-B547-4AB4-9CA5-0108515946C4}" srcOrd="1" destOrd="0" parTransId="{F3607DC1-4578-4E27-9081-A872BF02F0B5}" sibTransId="{E5BC07DF-318B-470C-9E75-691E401FB83E}"/>
    <dgm:cxn modelId="{F40F9561-0D4C-44CF-91EF-A92B1DBDE44B}" srcId="{F6FEADD9-F67D-41F5-BA4C-3C84956E7F46}" destId="{74EE5CD8-078F-4590-BF9C-A341A294A016}" srcOrd="0" destOrd="0" parTransId="{BB568D76-3363-43D3-B00C-3359A643216C}" sibTransId="{CF9FB981-E6ED-4440-AC98-4E4E2ABA2C55}"/>
    <dgm:cxn modelId="{AD7DD82B-7E46-48D6-9F07-93537B5EBBD2}" type="presParOf" srcId="{AAE7A1E6-6847-453D-B55B-8A82BF138C1D}" destId="{C4407577-18A2-46E0-8805-2838042EB67A}" srcOrd="0" destOrd="0" presId="urn:microsoft.com/office/officeart/2005/8/layout/vList5"/>
    <dgm:cxn modelId="{18C176E5-8B2F-44EF-9AF8-87E251669B87}" type="presParOf" srcId="{C4407577-18A2-46E0-8805-2838042EB67A}" destId="{7E429971-BC57-430F-BB25-C0574E5E39E3}" srcOrd="0" destOrd="0" presId="urn:microsoft.com/office/officeart/2005/8/layout/vList5"/>
    <dgm:cxn modelId="{23E84ECC-AE03-4629-8A9F-69587C75D210}" type="presParOf" srcId="{C4407577-18A2-46E0-8805-2838042EB67A}" destId="{D54B1729-BC98-42C1-9C6C-D65DCBA4358F}" srcOrd="1" destOrd="0" presId="urn:microsoft.com/office/officeart/2005/8/layout/vList5"/>
    <dgm:cxn modelId="{8F14E51F-604B-40A4-9137-5FF9FEF0F1C5}" type="presParOf" srcId="{AAE7A1E6-6847-453D-B55B-8A82BF138C1D}" destId="{AB8574CC-D4F2-4555-AEE3-F4EE58B11D03}" srcOrd="1" destOrd="0" presId="urn:microsoft.com/office/officeart/2005/8/layout/vList5"/>
    <dgm:cxn modelId="{ED5FC522-A6E0-491F-A389-4FD489C6FE21}" type="presParOf" srcId="{AAE7A1E6-6847-453D-B55B-8A82BF138C1D}" destId="{85B8F607-FDD8-476A-ADBE-E1250824F294}" srcOrd="2" destOrd="0" presId="urn:microsoft.com/office/officeart/2005/8/layout/vList5"/>
    <dgm:cxn modelId="{11433CFC-1B05-431C-8DCE-565C7C810A22}" type="presParOf" srcId="{85B8F607-FDD8-476A-ADBE-E1250824F294}" destId="{C04276DC-EE64-470A-B8BC-09067B8045FA}" srcOrd="0" destOrd="0" presId="urn:microsoft.com/office/officeart/2005/8/layout/vList5"/>
    <dgm:cxn modelId="{205DEEFF-043A-4851-A8C5-C4371E5AABDE}" type="presParOf" srcId="{85B8F607-FDD8-476A-ADBE-E1250824F294}" destId="{B37A5355-225B-4C6F-AED7-6C620F99EEC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F6FEADD9-F67D-41F5-BA4C-3C84956E7F46}" type="doc">
      <dgm:prSet loTypeId="urn:microsoft.com/office/officeart/2005/8/layout/vList5" loCatId="list" qsTypeId="urn:microsoft.com/office/officeart/2005/8/quickstyle/simple5" qsCatId="simple" csTypeId="urn:microsoft.com/office/officeart/2005/8/colors/colorful3" csCatId="colorful" phldr="1"/>
      <dgm:spPr/>
      <dgm:t>
        <a:bodyPr/>
        <a:lstStyle/>
        <a:p>
          <a:endParaRPr lang="cs-CZ"/>
        </a:p>
      </dgm:t>
    </dgm:pt>
    <dgm:pt modelId="{1E4D3931-0DBD-4211-A24A-6AF364284B1E}">
      <dgm:prSet phldrT="[Text]" custT="1"/>
      <dgm:spPr>
        <a:solidFill>
          <a:srgbClr val="A77595">
            <a:alpha val="89804"/>
          </a:srgbClr>
        </a:solidFill>
      </dgm:spPr>
      <dgm:t>
        <a:bodyPr/>
        <a:lstStyle/>
        <a:p>
          <a:pPr marL="280988" indent="-280988"/>
          <a:endParaRPr lang="cs-CZ" sz="3600" dirty="0">
            <a:solidFill>
              <a:srgbClr val="00B050"/>
            </a:solidFill>
            <a:effectLst/>
          </a:endParaRPr>
        </a:p>
      </dgm:t>
    </dgm:pt>
    <dgm:pt modelId="{CADAA3D9-7C63-4729-85B0-64C8AF644EEF}" type="sibTrans" cxnId="{63E4D827-0083-4625-9FD6-043D8D32091E}">
      <dgm:prSet/>
      <dgm:spPr/>
      <dgm:t>
        <a:bodyPr/>
        <a:lstStyle/>
        <a:p>
          <a:endParaRPr lang="cs-CZ" sz="3200"/>
        </a:p>
      </dgm:t>
    </dgm:pt>
    <dgm:pt modelId="{FC93695B-FD0E-4353-B1FD-4328F4386DEC}" type="parTrans" cxnId="{63E4D827-0083-4625-9FD6-043D8D32091E}">
      <dgm:prSet/>
      <dgm:spPr/>
      <dgm:t>
        <a:bodyPr/>
        <a:lstStyle/>
        <a:p>
          <a:endParaRPr lang="cs-CZ" sz="3200"/>
        </a:p>
      </dgm:t>
    </dgm:pt>
    <dgm:pt modelId="{E7DDFA68-B256-4EDA-B0D4-1B77F19A0CBF}">
      <dgm:prSet phldrT="[Text]" custT="1"/>
      <dgm:spPr>
        <a:solidFill>
          <a:schemeClr val="bg1">
            <a:lumMod val="65000"/>
            <a:alpha val="90000"/>
          </a:schemeClr>
        </a:solidFill>
      </dgm:spPr>
      <dgm:t>
        <a:bodyPr/>
        <a:lstStyle/>
        <a:p>
          <a:r>
            <a:rPr lang="cs-CZ" sz="3600" b="1" dirty="0" smtClean="0">
              <a:solidFill>
                <a:srgbClr val="00B050"/>
              </a:solidFill>
            </a:rPr>
            <a:t>602 753 456</a:t>
          </a:r>
          <a:endParaRPr lang="cs-CZ" sz="3600" b="1" dirty="0">
            <a:solidFill>
              <a:srgbClr val="00B050"/>
            </a:solidFill>
            <a:effectLst/>
          </a:endParaRPr>
        </a:p>
      </dgm:t>
    </dgm:pt>
    <dgm:pt modelId="{A1928E33-C9A8-4397-B80F-47BCCD24723F}" type="parTrans" cxnId="{09D02255-3431-4A1F-8C8C-97462C2A37B3}">
      <dgm:prSet/>
      <dgm:spPr/>
      <dgm:t>
        <a:bodyPr/>
        <a:lstStyle/>
        <a:p>
          <a:endParaRPr lang="cs-CZ"/>
        </a:p>
      </dgm:t>
    </dgm:pt>
    <dgm:pt modelId="{B7B23CAF-8F45-492B-9A62-211AAE4E1C18}" type="sibTrans" cxnId="{09D02255-3431-4A1F-8C8C-97462C2A37B3}">
      <dgm:prSet/>
      <dgm:spPr/>
      <dgm:t>
        <a:bodyPr/>
        <a:lstStyle/>
        <a:p>
          <a:endParaRPr lang="cs-CZ"/>
        </a:p>
      </dgm:t>
    </dgm:pt>
    <dgm:pt modelId="{2236D598-7F52-4BA1-8AEC-91811D664413}">
      <dgm:prSet/>
      <dgm:spPr>
        <a:solidFill>
          <a:srgbClr val="A77595">
            <a:alpha val="89804"/>
          </a:srgbClr>
        </a:solidFill>
      </dgm:spPr>
      <dgm:t>
        <a:bodyPr/>
        <a:lstStyle/>
        <a:p>
          <a:r>
            <a:rPr lang="cs-CZ" sz="3600" b="1" dirty="0" smtClean="0">
              <a:solidFill>
                <a:srgbClr val="00B050"/>
              </a:solidFill>
            </a:rPr>
            <a:t>724 853 858</a:t>
          </a:r>
        </a:p>
      </dgm:t>
    </dgm:pt>
    <dgm:pt modelId="{56B3C611-7367-4E2C-8EB1-70F09EFD583A}" type="parTrans" cxnId="{F86A40EA-25E3-43E5-B70F-0E71AD335BA3}">
      <dgm:prSet/>
      <dgm:spPr/>
      <dgm:t>
        <a:bodyPr/>
        <a:lstStyle/>
        <a:p>
          <a:endParaRPr lang="cs-CZ"/>
        </a:p>
      </dgm:t>
    </dgm:pt>
    <dgm:pt modelId="{D0C81917-B206-4397-8105-8BBD5B59BAE0}" type="sibTrans" cxnId="{F86A40EA-25E3-43E5-B70F-0E71AD335BA3}">
      <dgm:prSet/>
      <dgm:spPr/>
      <dgm:t>
        <a:bodyPr/>
        <a:lstStyle/>
        <a:p>
          <a:endParaRPr lang="cs-CZ"/>
        </a:p>
      </dgm:t>
    </dgm:pt>
    <dgm:pt modelId="{1B2D2964-DEE8-45A1-8A25-439410BD9039}">
      <dgm:prSet phldrT="[Text]" custT="1"/>
      <dgm:spPr>
        <a:solidFill>
          <a:schemeClr val="bg1">
            <a:lumMod val="65000"/>
            <a:alpha val="90000"/>
          </a:schemeClr>
        </a:solidFill>
      </dgm:spPr>
      <dgm:t>
        <a:bodyPr/>
        <a:lstStyle/>
        <a:p>
          <a:endParaRPr lang="cs-CZ" sz="3600" b="1" dirty="0">
            <a:solidFill>
              <a:srgbClr val="00B050"/>
            </a:solidFill>
            <a:effectLst/>
          </a:endParaRPr>
        </a:p>
      </dgm:t>
    </dgm:pt>
    <dgm:pt modelId="{577CC03A-7150-4CF4-9821-9C88125FCD99}" type="parTrans" cxnId="{732FF4F2-FEB7-4DE5-85DC-3B4CA28E864C}">
      <dgm:prSet/>
      <dgm:spPr/>
      <dgm:t>
        <a:bodyPr/>
        <a:lstStyle/>
        <a:p>
          <a:endParaRPr lang="cs-CZ"/>
        </a:p>
      </dgm:t>
    </dgm:pt>
    <dgm:pt modelId="{2081F155-A4C6-441C-87C3-0FB15DF59DBA}" type="sibTrans" cxnId="{732FF4F2-FEB7-4DE5-85DC-3B4CA28E864C}">
      <dgm:prSet/>
      <dgm:spPr/>
      <dgm:t>
        <a:bodyPr/>
        <a:lstStyle/>
        <a:p>
          <a:endParaRPr lang="cs-CZ"/>
        </a:p>
      </dgm:t>
    </dgm:pt>
    <dgm:pt modelId="{412DA638-3CC3-4A5C-8586-0D0562CB9D57}">
      <dgm:prSet/>
      <dgm:spPr>
        <a:solidFill>
          <a:srgbClr val="A77595">
            <a:alpha val="89804"/>
          </a:srgbClr>
        </a:solidFill>
      </dgm:spPr>
      <dgm:t>
        <a:bodyPr/>
        <a:lstStyle/>
        <a:p>
          <a:r>
            <a:rPr lang="cs-CZ" sz="3600" b="1" dirty="0" smtClean="0">
              <a:solidFill>
                <a:srgbClr val="00B050"/>
              </a:solidFill>
            </a:rPr>
            <a:t>ciganek@thermona.cz</a:t>
          </a:r>
        </a:p>
      </dgm:t>
    </dgm:pt>
    <dgm:pt modelId="{F44FC8F4-956D-4C40-8256-43E81DD8EB7D}" type="parTrans" cxnId="{DBBC9AB5-B54C-4C33-8D29-611EA0E9B2E7}">
      <dgm:prSet/>
      <dgm:spPr/>
      <dgm:t>
        <a:bodyPr/>
        <a:lstStyle/>
        <a:p>
          <a:endParaRPr lang="cs-CZ"/>
        </a:p>
      </dgm:t>
    </dgm:pt>
    <dgm:pt modelId="{4F5CFF89-7AFB-4500-839E-643CA0CF4419}" type="sibTrans" cxnId="{DBBC9AB5-B54C-4C33-8D29-611EA0E9B2E7}">
      <dgm:prSet/>
      <dgm:spPr/>
      <dgm:t>
        <a:bodyPr/>
        <a:lstStyle/>
        <a:p>
          <a:endParaRPr lang="cs-CZ"/>
        </a:p>
      </dgm:t>
    </dgm:pt>
    <dgm:pt modelId="{0A1CA13B-AB66-4B51-92F4-D6A62D53B2AD}">
      <dgm:prSet phldrT="[Text]" custT="1"/>
      <dgm:spPr>
        <a:solidFill>
          <a:schemeClr val="bg1">
            <a:lumMod val="65000"/>
            <a:alpha val="90000"/>
          </a:schemeClr>
        </a:solidFill>
      </dgm:spPr>
      <dgm:t>
        <a:bodyPr/>
        <a:lstStyle/>
        <a:p>
          <a:r>
            <a:rPr lang="cs-CZ" sz="3600" b="1" dirty="0" smtClean="0">
              <a:solidFill>
                <a:srgbClr val="00B050"/>
              </a:solidFill>
              <a:effectLst/>
            </a:rPr>
            <a:t>tymich@thermona.cz</a:t>
          </a:r>
          <a:endParaRPr lang="cs-CZ" sz="3600" b="1" dirty="0">
            <a:solidFill>
              <a:srgbClr val="00B050"/>
            </a:solidFill>
            <a:effectLst/>
          </a:endParaRPr>
        </a:p>
      </dgm:t>
    </dgm:pt>
    <dgm:pt modelId="{42FF19FB-CF1E-4169-8510-F87B38B492E7}" type="parTrans" cxnId="{2E25BD16-87C5-4DE2-8A33-3A6487C58371}">
      <dgm:prSet/>
      <dgm:spPr/>
      <dgm:t>
        <a:bodyPr/>
        <a:lstStyle/>
        <a:p>
          <a:endParaRPr lang="cs-CZ"/>
        </a:p>
      </dgm:t>
    </dgm:pt>
    <dgm:pt modelId="{DDAB7F7A-D062-4D13-BF8C-43FDA244369D}" type="sibTrans" cxnId="{2E25BD16-87C5-4DE2-8A33-3A6487C58371}">
      <dgm:prSet/>
      <dgm:spPr/>
      <dgm:t>
        <a:bodyPr/>
        <a:lstStyle/>
        <a:p>
          <a:endParaRPr lang="cs-CZ"/>
        </a:p>
      </dgm:t>
    </dgm:pt>
    <dgm:pt modelId="{D9AA6898-4310-4539-9713-3B3D04B8864A}">
      <dgm:prSet phldrT="[Text]" custT="1"/>
      <dgm:spPr>
        <a:solidFill>
          <a:schemeClr val="bg1">
            <a:lumMod val="65000"/>
            <a:alpha val="90000"/>
          </a:schemeClr>
        </a:solidFill>
      </dgm:spPr>
      <dgm:t>
        <a:bodyPr/>
        <a:lstStyle/>
        <a:p>
          <a:r>
            <a:rPr lang="cs-CZ" sz="3600" b="1" dirty="0" smtClean="0">
              <a:solidFill>
                <a:srgbClr val="00B050"/>
              </a:solidFill>
              <a:effectLst/>
            </a:rPr>
            <a:t>Bc. Jan Tymich</a:t>
          </a:r>
          <a:endParaRPr lang="cs-CZ" sz="3600" b="1" dirty="0">
            <a:solidFill>
              <a:srgbClr val="00B050"/>
            </a:solidFill>
            <a:effectLst/>
          </a:endParaRPr>
        </a:p>
      </dgm:t>
    </dgm:pt>
    <dgm:pt modelId="{F3DBAD23-F245-440D-88D0-02509552BF98}" type="parTrans" cxnId="{A2829671-1A68-46DF-B86D-5DACD12326D6}">
      <dgm:prSet/>
      <dgm:spPr/>
      <dgm:t>
        <a:bodyPr/>
        <a:lstStyle/>
        <a:p>
          <a:endParaRPr lang="cs-CZ"/>
        </a:p>
      </dgm:t>
    </dgm:pt>
    <dgm:pt modelId="{81A9CBC4-D39D-4730-A1DF-7713EC0EC3B8}" type="sibTrans" cxnId="{A2829671-1A68-46DF-B86D-5DACD12326D6}">
      <dgm:prSet/>
      <dgm:spPr/>
      <dgm:t>
        <a:bodyPr/>
        <a:lstStyle/>
        <a:p>
          <a:endParaRPr lang="cs-CZ"/>
        </a:p>
      </dgm:t>
    </dgm:pt>
    <dgm:pt modelId="{12E41201-3BA2-49A0-B6C8-49F4B6DABFB7}">
      <dgm:prSet custT="1"/>
      <dgm:spPr>
        <a:solidFill>
          <a:srgbClr val="A77595">
            <a:alpha val="89804"/>
          </a:srgbClr>
        </a:solidFill>
      </dgm:spPr>
      <dgm:t>
        <a:bodyPr/>
        <a:lstStyle/>
        <a:p>
          <a:r>
            <a:rPr lang="cs-CZ" sz="3600" b="1" dirty="0" smtClean="0">
              <a:solidFill>
                <a:srgbClr val="00B050"/>
              </a:solidFill>
            </a:rPr>
            <a:t>Bc. Martin Cigánek</a:t>
          </a:r>
          <a:endParaRPr lang="cs-CZ" sz="3600" b="1" dirty="0" smtClean="0">
            <a:solidFill>
              <a:srgbClr val="00B050"/>
            </a:solidFill>
          </a:endParaRPr>
        </a:p>
      </dgm:t>
    </dgm:pt>
    <dgm:pt modelId="{7732F653-413C-46F2-8C67-9876F1F22A3C}" type="parTrans" cxnId="{ADD6225E-FC38-46BE-9CBC-0EF3DA0D5954}">
      <dgm:prSet/>
      <dgm:spPr/>
      <dgm:t>
        <a:bodyPr/>
        <a:lstStyle/>
        <a:p>
          <a:endParaRPr lang="cs-CZ"/>
        </a:p>
      </dgm:t>
    </dgm:pt>
    <dgm:pt modelId="{E8CBCE84-BD60-4906-9AAC-DB3D78A57E53}" type="sibTrans" cxnId="{ADD6225E-FC38-46BE-9CBC-0EF3DA0D5954}">
      <dgm:prSet/>
      <dgm:spPr/>
      <dgm:t>
        <a:bodyPr/>
        <a:lstStyle/>
        <a:p>
          <a:endParaRPr lang="cs-CZ"/>
        </a:p>
      </dgm:t>
    </dgm:pt>
    <dgm:pt modelId="{AAE7A1E6-6847-453D-B55B-8A82BF138C1D}" type="pres">
      <dgm:prSet presAssocID="{F6FEADD9-F67D-41F5-BA4C-3C84956E7F46}" presName="Name0" presStyleCnt="0">
        <dgm:presLayoutVars>
          <dgm:dir/>
          <dgm:animLvl val="lvl"/>
          <dgm:resizeHandles val="exact"/>
        </dgm:presLayoutVars>
      </dgm:prSet>
      <dgm:spPr/>
      <dgm:t>
        <a:bodyPr/>
        <a:lstStyle/>
        <a:p>
          <a:endParaRPr lang="cs-CZ"/>
        </a:p>
      </dgm:t>
    </dgm:pt>
    <dgm:pt modelId="{2CB319F8-E23F-44B1-8D73-6BC9125E7BFB}" type="pres">
      <dgm:prSet presAssocID="{1E4D3931-0DBD-4211-A24A-6AF364284B1E}" presName="linNode" presStyleCnt="0"/>
      <dgm:spPr/>
    </dgm:pt>
    <dgm:pt modelId="{F40A0DC2-8991-4B04-8A38-9271B99721C3}" type="pres">
      <dgm:prSet presAssocID="{1E4D3931-0DBD-4211-A24A-6AF364284B1E}" presName="parentText" presStyleLbl="node1" presStyleIdx="0" presStyleCnt="2">
        <dgm:presLayoutVars>
          <dgm:chMax val="1"/>
          <dgm:bulletEnabled val="1"/>
        </dgm:presLayoutVars>
      </dgm:prSet>
      <dgm:spPr/>
      <dgm:t>
        <a:bodyPr/>
        <a:lstStyle/>
        <a:p>
          <a:endParaRPr lang="cs-CZ"/>
        </a:p>
      </dgm:t>
    </dgm:pt>
    <dgm:pt modelId="{98E60937-339C-4B13-8431-F24A70C086EE}" type="pres">
      <dgm:prSet presAssocID="{1E4D3931-0DBD-4211-A24A-6AF364284B1E}" presName="descendantText" presStyleLbl="alignAccFollowNode1" presStyleIdx="0" presStyleCnt="2">
        <dgm:presLayoutVars>
          <dgm:bulletEnabled val="1"/>
        </dgm:presLayoutVars>
      </dgm:prSet>
      <dgm:spPr/>
      <dgm:t>
        <a:bodyPr/>
        <a:lstStyle/>
        <a:p>
          <a:endParaRPr lang="cs-CZ"/>
        </a:p>
      </dgm:t>
    </dgm:pt>
    <dgm:pt modelId="{FD5EED56-762D-41B3-B6F9-80C7AA85F002}" type="pres">
      <dgm:prSet presAssocID="{CADAA3D9-7C63-4729-85B0-64C8AF644EEF}" presName="sp" presStyleCnt="0"/>
      <dgm:spPr/>
    </dgm:pt>
    <dgm:pt modelId="{B0A3BE9B-693D-436E-90A0-082B7B3BB6A6}" type="pres">
      <dgm:prSet presAssocID="{1B2D2964-DEE8-45A1-8A25-439410BD9039}" presName="linNode" presStyleCnt="0"/>
      <dgm:spPr/>
    </dgm:pt>
    <dgm:pt modelId="{FEF09D18-EFBC-455E-92FE-74AC8947BCBF}" type="pres">
      <dgm:prSet presAssocID="{1B2D2964-DEE8-45A1-8A25-439410BD9039}" presName="parentText" presStyleLbl="node1" presStyleIdx="1" presStyleCnt="2">
        <dgm:presLayoutVars>
          <dgm:chMax val="1"/>
          <dgm:bulletEnabled val="1"/>
        </dgm:presLayoutVars>
      </dgm:prSet>
      <dgm:spPr/>
      <dgm:t>
        <a:bodyPr/>
        <a:lstStyle/>
        <a:p>
          <a:endParaRPr lang="cs-CZ"/>
        </a:p>
      </dgm:t>
    </dgm:pt>
    <dgm:pt modelId="{C47921A4-5393-4F0F-9555-47E0CA88FDDC}" type="pres">
      <dgm:prSet presAssocID="{1B2D2964-DEE8-45A1-8A25-439410BD9039}" presName="descendantText" presStyleLbl="alignAccFollowNode1" presStyleIdx="1" presStyleCnt="2">
        <dgm:presLayoutVars>
          <dgm:bulletEnabled val="1"/>
        </dgm:presLayoutVars>
      </dgm:prSet>
      <dgm:spPr/>
      <dgm:t>
        <a:bodyPr/>
        <a:lstStyle/>
        <a:p>
          <a:endParaRPr lang="cs-CZ"/>
        </a:p>
      </dgm:t>
    </dgm:pt>
  </dgm:ptLst>
  <dgm:cxnLst>
    <dgm:cxn modelId="{ADD6225E-FC38-46BE-9CBC-0EF3DA0D5954}" srcId="{1E4D3931-0DBD-4211-A24A-6AF364284B1E}" destId="{12E41201-3BA2-49A0-B6C8-49F4B6DABFB7}" srcOrd="0" destOrd="0" parTransId="{7732F653-413C-46F2-8C67-9876F1F22A3C}" sibTransId="{E8CBCE84-BD60-4906-9AAC-DB3D78A57E53}"/>
    <dgm:cxn modelId="{B6D5193D-2853-463A-89B8-AC325CB0E084}" type="presOf" srcId="{1E4D3931-0DBD-4211-A24A-6AF364284B1E}" destId="{F40A0DC2-8991-4B04-8A38-9271B99721C3}" srcOrd="0" destOrd="0" presId="urn:microsoft.com/office/officeart/2005/8/layout/vList5"/>
    <dgm:cxn modelId="{9DBFAC56-2939-4A4B-9F72-47597EB99CA6}" type="presOf" srcId="{2236D598-7F52-4BA1-8AEC-91811D664413}" destId="{98E60937-339C-4B13-8431-F24A70C086EE}" srcOrd="0" destOrd="1" presId="urn:microsoft.com/office/officeart/2005/8/layout/vList5"/>
    <dgm:cxn modelId="{09D02255-3431-4A1F-8C8C-97462C2A37B3}" srcId="{1B2D2964-DEE8-45A1-8A25-439410BD9039}" destId="{E7DDFA68-B256-4EDA-B0D4-1B77F19A0CBF}" srcOrd="1" destOrd="0" parTransId="{A1928E33-C9A8-4397-B80F-47BCCD24723F}" sibTransId="{B7B23CAF-8F45-492B-9A62-211AAE4E1C18}"/>
    <dgm:cxn modelId="{8594663D-8AF7-44AE-B4D6-AF9D2B0369C7}" type="presOf" srcId="{F6FEADD9-F67D-41F5-BA4C-3C84956E7F46}" destId="{AAE7A1E6-6847-453D-B55B-8A82BF138C1D}" srcOrd="0" destOrd="0" presId="urn:microsoft.com/office/officeart/2005/8/layout/vList5"/>
    <dgm:cxn modelId="{CAFB3E08-53EA-4926-BB32-57F614D975A9}" type="presOf" srcId="{E7DDFA68-B256-4EDA-B0D4-1B77F19A0CBF}" destId="{C47921A4-5393-4F0F-9555-47E0CA88FDDC}" srcOrd="0" destOrd="1" presId="urn:microsoft.com/office/officeart/2005/8/layout/vList5"/>
    <dgm:cxn modelId="{63E4D827-0083-4625-9FD6-043D8D32091E}" srcId="{F6FEADD9-F67D-41F5-BA4C-3C84956E7F46}" destId="{1E4D3931-0DBD-4211-A24A-6AF364284B1E}" srcOrd="0" destOrd="0" parTransId="{FC93695B-FD0E-4353-B1FD-4328F4386DEC}" sibTransId="{CADAA3D9-7C63-4729-85B0-64C8AF644EEF}"/>
    <dgm:cxn modelId="{622BC0E1-B61A-4D05-8AD8-D6196A07DBE1}" type="presOf" srcId="{12E41201-3BA2-49A0-B6C8-49F4B6DABFB7}" destId="{98E60937-339C-4B13-8431-F24A70C086EE}" srcOrd="0" destOrd="0" presId="urn:microsoft.com/office/officeart/2005/8/layout/vList5"/>
    <dgm:cxn modelId="{190EA3C9-C50A-425E-8233-E195ED8EAC54}" type="presOf" srcId="{412DA638-3CC3-4A5C-8586-0D0562CB9D57}" destId="{98E60937-339C-4B13-8431-F24A70C086EE}" srcOrd="0" destOrd="2" presId="urn:microsoft.com/office/officeart/2005/8/layout/vList5"/>
    <dgm:cxn modelId="{CFCDF64B-144E-4B07-AA52-30D37B18F34C}" type="presOf" srcId="{D9AA6898-4310-4539-9713-3B3D04B8864A}" destId="{C47921A4-5393-4F0F-9555-47E0CA88FDDC}" srcOrd="0" destOrd="0" presId="urn:microsoft.com/office/officeart/2005/8/layout/vList5"/>
    <dgm:cxn modelId="{F86A40EA-25E3-43E5-B70F-0E71AD335BA3}" srcId="{1E4D3931-0DBD-4211-A24A-6AF364284B1E}" destId="{2236D598-7F52-4BA1-8AEC-91811D664413}" srcOrd="1" destOrd="0" parTransId="{56B3C611-7367-4E2C-8EB1-70F09EFD583A}" sibTransId="{D0C81917-B206-4397-8105-8BBD5B59BAE0}"/>
    <dgm:cxn modelId="{A2829671-1A68-46DF-B86D-5DACD12326D6}" srcId="{1B2D2964-DEE8-45A1-8A25-439410BD9039}" destId="{D9AA6898-4310-4539-9713-3B3D04B8864A}" srcOrd="0" destOrd="0" parTransId="{F3DBAD23-F245-440D-88D0-02509552BF98}" sibTransId="{81A9CBC4-D39D-4730-A1DF-7713EC0EC3B8}"/>
    <dgm:cxn modelId="{2E25BD16-87C5-4DE2-8A33-3A6487C58371}" srcId="{1B2D2964-DEE8-45A1-8A25-439410BD9039}" destId="{0A1CA13B-AB66-4B51-92F4-D6A62D53B2AD}" srcOrd="2" destOrd="0" parTransId="{42FF19FB-CF1E-4169-8510-F87B38B492E7}" sibTransId="{DDAB7F7A-D062-4D13-BF8C-43FDA244369D}"/>
    <dgm:cxn modelId="{774BCDB8-4A1C-4FBE-AAD3-777DE3BCF92F}" type="presOf" srcId="{0A1CA13B-AB66-4B51-92F4-D6A62D53B2AD}" destId="{C47921A4-5393-4F0F-9555-47E0CA88FDDC}" srcOrd="0" destOrd="2" presId="urn:microsoft.com/office/officeart/2005/8/layout/vList5"/>
    <dgm:cxn modelId="{732FF4F2-FEB7-4DE5-85DC-3B4CA28E864C}" srcId="{F6FEADD9-F67D-41F5-BA4C-3C84956E7F46}" destId="{1B2D2964-DEE8-45A1-8A25-439410BD9039}" srcOrd="1" destOrd="0" parTransId="{577CC03A-7150-4CF4-9821-9C88125FCD99}" sibTransId="{2081F155-A4C6-441C-87C3-0FB15DF59DBA}"/>
    <dgm:cxn modelId="{2D7E383A-3FB9-48D8-BA6E-477E6E2A253D}" type="presOf" srcId="{1B2D2964-DEE8-45A1-8A25-439410BD9039}" destId="{FEF09D18-EFBC-455E-92FE-74AC8947BCBF}" srcOrd="0" destOrd="0" presId="urn:microsoft.com/office/officeart/2005/8/layout/vList5"/>
    <dgm:cxn modelId="{DBBC9AB5-B54C-4C33-8D29-611EA0E9B2E7}" srcId="{1E4D3931-0DBD-4211-A24A-6AF364284B1E}" destId="{412DA638-3CC3-4A5C-8586-0D0562CB9D57}" srcOrd="2" destOrd="0" parTransId="{F44FC8F4-956D-4C40-8256-43E81DD8EB7D}" sibTransId="{4F5CFF89-7AFB-4500-839E-643CA0CF4419}"/>
    <dgm:cxn modelId="{B0212CD6-D912-4D01-BAB9-74A52C33B5D8}" type="presParOf" srcId="{AAE7A1E6-6847-453D-B55B-8A82BF138C1D}" destId="{2CB319F8-E23F-44B1-8D73-6BC9125E7BFB}" srcOrd="0" destOrd="0" presId="urn:microsoft.com/office/officeart/2005/8/layout/vList5"/>
    <dgm:cxn modelId="{08C63C6E-98D9-44E7-B113-7A6276DFF2CF}" type="presParOf" srcId="{2CB319F8-E23F-44B1-8D73-6BC9125E7BFB}" destId="{F40A0DC2-8991-4B04-8A38-9271B99721C3}" srcOrd="0" destOrd="0" presId="urn:microsoft.com/office/officeart/2005/8/layout/vList5"/>
    <dgm:cxn modelId="{F5F9F26D-5863-40CF-BDC4-CFCEEE6104A9}" type="presParOf" srcId="{2CB319F8-E23F-44B1-8D73-6BC9125E7BFB}" destId="{98E60937-339C-4B13-8431-F24A70C086EE}" srcOrd="1" destOrd="0" presId="urn:microsoft.com/office/officeart/2005/8/layout/vList5"/>
    <dgm:cxn modelId="{C75578EC-39E7-48E1-A4B6-65D46E2C6FC6}" type="presParOf" srcId="{AAE7A1E6-6847-453D-B55B-8A82BF138C1D}" destId="{FD5EED56-762D-41B3-B6F9-80C7AA85F002}" srcOrd="1" destOrd="0" presId="urn:microsoft.com/office/officeart/2005/8/layout/vList5"/>
    <dgm:cxn modelId="{1CF243F8-6F1A-40C8-9F9A-3A4D89BE1892}" type="presParOf" srcId="{AAE7A1E6-6847-453D-B55B-8A82BF138C1D}" destId="{B0A3BE9B-693D-436E-90A0-082B7B3BB6A6}" srcOrd="2" destOrd="0" presId="urn:microsoft.com/office/officeart/2005/8/layout/vList5"/>
    <dgm:cxn modelId="{B5C530E0-078D-4F7C-974D-C18E0466F597}" type="presParOf" srcId="{B0A3BE9B-693D-436E-90A0-082B7B3BB6A6}" destId="{FEF09D18-EFBC-455E-92FE-74AC8947BCBF}" srcOrd="0" destOrd="0" presId="urn:microsoft.com/office/officeart/2005/8/layout/vList5"/>
    <dgm:cxn modelId="{E7157F81-6D76-4E93-B068-C298A7426FD9}" type="presParOf" srcId="{B0A3BE9B-693D-436E-90A0-082B7B3BB6A6}" destId="{C47921A4-5393-4F0F-9555-47E0CA88FDDC}" srcOrd="1" destOrd="0" presId="urn:microsoft.com/office/officeart/2005/8/layout/vList5"/>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B1729-BC98-42C1-9C6C-D65DCBA4358F}">
      <dsp:nvSpPr>
        <dsp:cNvPr id="0" name=""/>
        <dsp:cNvSpPr/>
      </dsp:nvSpPr>
      <dsp:spPr>
        <a:xfrm rot="5400000">
          <a:off x="4426641" y="-3430614"/>
          <a:ext cx="1373777" cy="8583654"/>
        </a:xfrm>
        <a:prstGeom prst="rect">
          <a:avLst/>
        </a:prstGeom>
        <a:solidFill>
          <a:schemeClr val="accent3">
            <a:tint val="40000"/>
            <a:alpha val="90000"/>
            <a:hueOff val="0"/>
            <a:satOff val="0"/>
            <a:lumOff val="0"/>
            <a:alphaOff val="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0988" lvl="1" indent="-280988" algn="l" defTabSz="622300">
            <a:lnSpc>
              <a:spcPct val="90000"/>
            </a:lnSpc>
            <a:spcBef>
              <a:spcPct val="0"/>
            </a:spcBef>
            <a:spcAft>
              <a:spcPct val="15000"/>
            </a:spcAft>
            <a:buChar char="••"/>
          </a:pPr>
          <a:endParaRPr lang="cs-CZ" sz="1400" kern="1200" dirty="0">
            <a:effectLst/>
          </a:endParaRPr>
        </a:p>
        <a:p>
          <a:pPr marL="114300" lvl="1" indent="-114300" algn="l" defTabSz="622300">
            <a:lnSpc>
              <a:spcPct val="90000"/>
            </a:lnSpc>
            <a:spcBef>
              <a:spcPct val="0"/>
            </a:spcBef>
            <a:spcAft>
              <a:spcPct val="15000"/>
            </a:spcAft>
            <a:buChar char="••"/>
          </a:pPr>
          <a:r>
            <a:rPr lang="cs-CZ" sz="1400" kern="1200" dirty="0" smtClean="0">
              <a:solidFill>
                <a:srgbClr val="00B050"/>
              </a:solidFill>
              <a:effectLst/>
            </a:rPr>
            <a:t>Zajistit u montážních a servisních firme informovanost o slevách pro koncové zákazníky nejen z postižených oblastí. Informovat obecní úřady v regionech o možnostech pomoci s opravami . </a:t>
          </a:r>
          <a:endParaRPr lang="cs-CZ" sz="1400" kern="1200" dirty="0">
            <a:solidFill>
              <a:srgbClr val="00B050"/>
            </a:solidFill>
            <a:effectLst/>
          </a:endParaRPr>
        </a:p>
        <a:p>
          <a:pPr marL="114300" lvl="1" indent="-114300" algn="l" defTabSz="622300">
            <a:lnSpc>
              <a:spcPct val="90000"/>
            </a:lnSpc>
            <a:spcBef>
              <a:spcPct val="0"/>
            </a:spcBef>
            <a:spcAft>
              <a:spcPct val="15000"/>
            </a:spcAft>
            <a:buChar char="••"/>
          </a:pPr>
          <a:r>
            <a:rPr lang="cs-CZ" sz="1400" kern="1200" dirty="0" smtClean="0">
              <a:solidFill>
                <a:srgbClr val="00B050"/>
              </a:solidFill>
              <a:effectLst/>
            </a:rPr>
            <a:t>Na krajské úrovni uzavře smlouvy o podpoře likvidace následků povodní s příslušnými krajem zřizovanými agenturami.</a:t>
          </a:r>
          <a:endParaRPr lang="cs-CZ" sz="1400" kern="1200" dirty="0">
            <a:solidFill>
              <a:srgbClr val="00B050"/>
            </a:solidFill>
            <a:effectLst/>
          </a:endParaRPr>
        </a:p>
      </dsp:txBody>
      <dsp:txXfrm rot="-5400000">
        <a:off x="821703" y="174324"/>
        <a:ext cx="8583654" cy="1373777"/>
      </dsp:txXfrm>
    </dsp:sp>
    <dsp:sp modelId="{7E429971-BC57-430F-BB25-C0574E5E39E3}">
      <dsp:nvSpPr>
        <dsp:cNvPr id="0" name=""/>
        <dsp:cNvSpPr/>
      </dsp:nvSpPr>
      <dsp:spPr>
        <a:xfrm>
          <a:off x="6828" y="0"/>
          <a:ext cx="814874" cy="1717222"/>
        </a:xfrm>
        <a:prstGeom prst="roundRect">
          <a:avLst/>
        </a:prstGeom>
        <a:gradFill rotWithShape="0">
          <a:gsLst>
            <a:gs pos="0">
              <a:schemeClr val="accent3">
                <a:hueOff val="0"/>
                <a:satOff val="0"/>
                <a:lumOff val="0"/>
                <a:alphaOff val="0"/>
                <a:shade val="51000"/>
                <a:satMod val="130000"/>
              </a:schemeClr>
            </a:gs>
            <a:gs pos="80000">
              <a:schemeClr val="accent3">
                <a:hueOff val="0"/>
                <a:satOff val="0"/>
                <a:lumOff val="0"/>
                <a:alphaOff val="0"/>
                <a:shade val="93000"/>
                <a:satMod val="130000"/>
              </a:schemeClr>
            </a:gs>
            <a:gs pos="100000">
              <a:schemeClr val="accent3">
                <a:hueOff val="0"/>
                <a:satOff val="0"/>
                <a:lumOff val="0"/>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cs-CZ" sz="4400" kern="1200" dirty="0"/>
            <a:t>1</a:t>
          </a:r>
        </a:p>
      </dsp:txBody>
      <dsp:txXfrm>
        <a:off x="46607" y="39779"/>
        <a:ext cx="735316" cy="1637664"/>
      </dsp:txXfrm>
    </dsp:sp>
    <dsp:sp modelId="{B37A5355-225B-4C6F-AED7-6C620F99EECC}">
      <dsp:nvSpPr>
        <dsp:cNvPr id="0" name=""/>
        <dsp:cNvSpPr/>
      </dsp:nvSpPr>
      <dsp:spPr>
        <a:xfrm rot="5400000">
          <a:off x="4426553" y="-1627460"/>
          <a:ext cx="1373777" cy="8583512"/>
        </a:xfrm>
        <a:prstGeom prst="rect">
          <a:avLst/>
        </a:prstGeom>
        <a:solidFill>
          <a:schemeClr val="accent3">
            <a:tint val="40000"/>
            <a:alpha val="90000"/>
            <a:hueOff val="5358425"/>
            <a:satOff val="-6896"/>
            <a:lumOff val="-537"/>
            <a:alphaOff val="0"/>
          </a:schemeClr>
        </a:solidFill>
        <a:ln w="9525" cap="flat" cmpd="sng" algn="ctr">
          <a:solidFill>
            <a:schemeClr val="accent3">
              <a:tint val="40000"/>
              <a:alpha val="90000"/>
              <a:hueOff val="5358425"/>
              <a:satOff val="-6896"/>
              <a:lumOff val="-537"/>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cs-CZ" sz="1400" kern="1200" dirty="0" smtClean="0">
              <a:solidFill>
                <a:srgbClr val="00B050"/>
              </a:solidFill>
            </a:rPr>
            <a:t>Všichni kupující v kraji dostanou povodňovou slevu, neplatí ani korunu navíc povodňovou      přirážkou nebo jiným cenovým znevýhodněním. THERMONA spol. s r. o. přispěje  na likvidaci povodňových škod prostřednictvím krajských rozvojových agentur nebo jiným formátem vzájemně odsouhlaseným s kraji. </a:t>
          </a:r>
          <a:endParaRPr lang="cs-CZ" sz="1400" kern="1200" dirty="0">
            <a:solidFill>
              <a:srgbClr val="00B050"/>
            </a:solidFill>
            <a:effectLst/>
          </a:endParaRPr>
        </a:p>
      </dsp:txBody>
      <dsp:txXfrm rot="-5400000">
        <a:off x="821686" y="1977407"/>
        <a:ext cx="8583512" cy="1373777"/>
      </dsp:txXfrm>
    </dsp:sp>
    <dsp:sp modelId="{C04276DC-EE64-470A-B8BC-09067B8045FA}">
      <dsp:nvSpPr>
        <dsp:cNvPr id="0" name=""/>
        <dsp:cNvSpPr/>
      </dsp:nvSpPr>
      <dsp:spPr>
        <a:xfrm>
          <a:off x="6828" y="1805684"/>
          <a:ext cx="814857" cy="1717222"/>
        </a:xfrm>
        <a:prstGeom prst="roundRect">
          <a:avLst/>
        </a:prstGeom>
        <a:gradFill rotWithShape="0">
          <a:gsLst>
            <a:gs pos="0">
              <a:schemeClr val="accent3">
                <a:hueOff val="5625132"/>
                <a:satOff val="-8440"/>
                <a:lumOff val="-1373"/>
                <a:alphaOff val="0"/>
                <a:shade val="51000"/>
                <a:satMod val="130000"/>
              </a:schemeClr>
            </a:gs>
            <a:gs pos="80000">
              <a:schemeClr val="accent3">
                <a:hueOff val="5625132"/>
                <a:satOff val="-8440"/>
                <a:lumOff val="-1373"/>
                <a:alphaOff val="0"/>
                <a:shade val="93000"/>
                <a:satMod val="130000"/>
              </a:schemeClr>
            </a:gs>
            <a:gs pos="100000">
              <a:schemeClr val="accent3">
                <a:hueOff val="5625132"/>
                <a:satOff val="-8440"/>
                <a:lumOff val="-1373"/>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cs-CZ" sz="4400" kern="1200" dirty="0">
              <a:solidFill>
                <a:srgbClr val="00B050"/>
              </a:solidFill>
            </a:rPr>
            <a:t>2</a:t>
          </a:r>
        </a:p>
      </dsp:txBody>
      <dsp:txXfrm>
        <a:off x="46606" y="1845462"/>
        <a:ext cx="735301" cy="1637666"/>
      </dsp:txXfrm>
    </dsp:sp>
    <dsp:sp modelId="{C7C3E6FD-D83F-4BDA-907E-B5EE041DA931}">
      <dsp:nvSpPr>
        <dsp:cNvPr id="0" name=""/>
        <dsp:cNvSpPr/>
      </dsp:nvSpPr>
      <dsp:spPr>
        <a:xfrm rot="5400000">
          <a:off x="4426553" y="175622"/>
          <a:ext cx="1373777" cy="8583512"/>
        </a:xfrm>
        <a:prstGeom prst="rect">
          <a:avLst/>
        </a:prstGeom>
        <a:solidFill>
          <a:schemeClr val="accent3">
            <a:tint val="40000"/>
            <a:alpha val="90000"/>
            <a:hueOff val="10716850"/>
            <a:satOff val="-13793"/>
            <a:lumOff val="-1075"/>
            <a:alphaOff val="0"/>
          </a:schemeClr>
        </a:solidFill>
        <a:ln w="9525" cap="flat" cmpd="sng" algn="ctr">
          <a:solidFill>
            <a:schemeClr val="accent3">
              <a:tint val="40000"/>
              <a:alpha val="90000"/>
              <a:hueOff val="10716850"/>
              <a:satOff val="-13793"/>
              <a:lumOff val="-107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114300" lvl="1" indent="-114300" algn="l" defTabSz="622300">
            <a:lnSpc>
              <a:spcPct val="90000"/>
            </a:lnSpc>
            <a:spcBef>
              <a:spcPct val="0"/>
            </a:spcBef>
            <a:spcAft>
              <a:spcPct val="15000"/>
            </a:spcAft>
            <a:buChar char="••"/>
          </a:pPr>
          <a:r>
            <a:rPr lang="cs-CZ" sz="1400" kern="1200" dirty="0" smtClean="0">
              <a:solidFill>
                <a:srgbClr val="00B050"/>
              </a:solidFill>
              <a:effectLst/>
            </a:rPr>
            <a:t> Vlivem poklesu nové výstavby v ČR se zisk vytvářený na území státu snižuje, případné oživení spuštěné v poničených regionech cítíme jako závazek, takže očekávaný objem 8-12.000.000 Kč povodňové pomoci chceme poskytnout krajům a zprostředkovaně obcím na obnovu a likvidaci povodňových škod.</a:t>
          </a:r>
          <a:endParaRPr lang="cs-CZ" sz="1400" kern="1200" dirty="0">
            <a:solidFill>
              <a:srgbClr val="00B050"/>
            </a:solidFill>
            <a:effectLst/>
          </a:endParaRPr>
        </a:p>
      </dsp:txBody>
      <dsp:txXfrm rot="-5400000">
        <a:off x="821686" y="3780489"/>
        <a:ext cx="8583512" cy="1373777"/>
      </dsp:txXfrm>
    </dsp:sp>
    <dsp:sp modelId="{F5034101-5B7D-4FE7-B47A-5A48CF39606B}">
      <dsp:nvSpPr>
        <dsp:cNvPr id="0" name=""/>
        <dsp:cNvSpPr/>
      </dsp:nvSpPr>
      <dsp:spPr>
        <a:xfrm>
          <a:off x="6828" y="3608768"/>
          <a:ext cx="814857" cy="1717222"/>
        </a:xfrm>
        <a:prstGeom prst="roundRect">
          <a:avLst/>
        </a:prstGeom>
        <a:gradFill rotWithShape="0">
          <a:gsLst>
            <a:gs pos="0">
              <a:schemeClr val="accent3">
                <a:hueOff val="11250264"/>
                <a:satOff val="-16880"/>
                <a:lumOff val="-2745"/>
                <a:alphaOff val="0"/>
                <a:shade val="51000"/>
                <a:satMod val="130000"/>
              </a:schemeClr>
            </a:gs>
            <a:gs pos="80000">
              <a:schemeClr val="accent3">
                <a:hueOff val="11250264"/>
                <a:satOff val="-16880"/>
                <a:lumOff val="-2745"/>
                <a:alphaOff val="0"/>
                <a:shade val="93000"/>
                <a:satMod val="130000"/>
              </a:schemeClr>
            </a:gs>
            <a:gs pos="100000">
              <a:schemeClr val="accent3">
                <a:hueOff val="11250264"/>
                <a:satOff val="-16880"/>
                <a:lumOff val="-2745"/>
                <a:alphaOff val="0"/>
                <a:shade val="94000"/>
                <a:satMod val="135000"/>
              </a:schemeClr>
            </a:gs>
          </a:gsLst>
          <a:lin ang="16200000" scaled="0"/>
        </a:gra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r>
            <a:rPr lang="cs-CZ" sz="4400" kern="1200" dirty="0">
              <a:solidFill>
                <a:srgbClr val="00B050"/>
              </a:solidFill>
            </a:rPr>
            <a:t>3</a:t>
          </a:r>
        </a:p>
      </dsp:txBody>
      <dsp:txXfrm>
        <a:off x="46606" y="3648546"/>
        <a:ext cx="735301" cy="1637666"/>
      </dsp:txXfrm>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D54B1729-BC98-42C1-9C6C-D65DCBA4358F}">
      <dsp:nvSpPr>
        <dsp:cNvPr id="0" name=""/>
        <dsp:cNvSpPr/>
      </dsp:nvSpPr>
      <dsp:spPr>
        <a:xfrm rot="5400000">
          <a:off x="5009630" y="-1799797"/>
          <a:ext cx="2599374" cy="6198974"/>
        </a:xfrm>
        <a:prstGeom prst="rect">
          <a:avLst/>
        </a:prstGeom>
        <a:solidFill>
          <a:schemeClr val="accent6">
            <a:lumMod val="40000"/>
            <a:lumOff val="60000"/>
            <a:alpha val="90000"/>
          </a:scheme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0988" lvl="1" indent="-280988" algn="l" defTabSz="1600200">
            <a:lnSpc>
              <a:spcPct val="90000"/>
            </a:lnSpc>
            <a:spcBef>
              <a:spcPct val="0"/>
            </a:spcBef>
            <a:spcAft>
              <a:spcPct val="15000"/>
            </a:spcAft>
            <a:buChar char="••"/>
          </a:pPr>
          <a:r>
            <a:rPr lang="cs-CZ" sz="3600" b="1" kern="1200" dirty="0" smtClean="0">
              <a:solidFill>
                <a:srgbClr val="00B050"/>
              </a:solidFill>
            </a:rPr>
            <a:t>THERMONA spol. s r.o.:</a:t>
          </a:r>
          <a:endParaRPr lang="cs-CZ" sz="3600" kern="1200" dirty="0">
            <a:solidFill>
              <a:srgbClr val="00B050"/>
            </a:solidFill>
            <a:effectLst/>
          </a:endParaRPr>
        </a:p>
        <a:p>
          <a:pPr marL="285750" lvl="1" indent="-285750" algn="l" defTabSz="1600200">
            <a:lnSpc>
              <a:spcPct val="90000"/>
            </a:lnSpc>
            <a:spcBef>
              <a:spcPct val="0"/>
            </a:spcBef>
            <a:spcAft>
              <a:spcPct val="15000"/>
            </a:spcAft>
            <a:buChar char="••"/>
          </a:pPr>
          <a:r>
            <a:rPr lang="cs-CZ" sz="3600" b="1" kern="1200" dirty="0" smtClean="0">
              <a:solidFill>
                <a:srgbClr val="00B050"/>
              </a:solidFill>
            </a:rPr>
            <a:t>Umíme a chceme pomoci.</a:t>
          </a:r>
        </a:p>
      </dsp:txBody>
      <dsp:txXfrm rot="-5400000">
        <a:off x="3209830" y="3"/>
        <a:ext cx="6198974" cy="2599374"/>
      </dsp:txXfrm>
    </dsp:sp>
    <dsp:sp modelId="{7E429971-BC57-430F-BB25-C0574E5E39E3}">
      <dsp:nvSpPr>
        <dsp:cNvPr id="0" name=""/>
        <dsp:cNvSpPr/>
      </dsp:nvSpPr>
      <dsp:spPr>
        <a:xfrm>
          <a:off x="3381" y="0"/>
          <a:ext cx="3206448" cy="2599249"/>
        </a:xfrm>
        <a:prstGeom prst="roundRect">
          <a:avLst/>
        </a:prstGeom>
        <a:blipFill rotWithShape="0">
          <a:blip xmlns:r="http://schemas.openxmlformats.org/officeDocument/2006/relationships" r:embed="rId1"/>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endParaRPr lang="cs-CZ" sz="4400" kern="1200" dirty="0"/>
        </a:p>
      </dsp:txBody>
      <dsp:txXfrm>
        <a:off x="130266" y="126885"/>
        <a:ext cx="2952678" cy="2345479"/>
      </dsp:txXfrm>
    </dsp:sp>
    <dsp:sp modelId="{B37A5355-225B-4C6F-AED7-6C620F99EECC}">
      <dsp:nvSpPr>
        <dsp:cNvPr id="0" name=""/>
        <dsp:cNvSpPr/>
      </dsp:nvSpPr>
      <dsp:spPr>
        <a:xfrm rot="5400000">
          <a:off x="5001030" y="914122"/>
          <a:ext cx="2585317" cy="6229683"/>
        </a:xfrm>
        <a:prstGeom prst="rect">
          <a:avLst/>
        </a:prstGeom>
        <a:solidFill>
          <a:schemeClr val="accent3">
            <a:lumMod val="40000"/>
            <a:lumOff val="60000"/>
            <a:alpha val="90000"/>
          </a:schemeClr>
        </a:solidFill>
        <a:ln w="9525" cap="flat" cmpd="sng" algn="ctr">
          <a:solidFill>
            <a:schemeClr val="accent3">
              <a:tint val="40000"/>
              <a:alpha val="90000"/>
              <a:hueOff val="10716850"/>
              <a:satOff val="-13793"/>
              <a:lumOff val="-107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600200">
            <a:lnSpc>
              <a:spcPct val="90000"/>
            </a:lnSpc>
            <a:spcBef>
              <a:spcPct val="0"/>
            </a:spcBef>
            <a:spcAft>
              <a:spcPct val="15000"/>
            </a:spcAft>
            <a:buChar char="••"/>
          </a:pPr>
          <a:r>
            <a:rPr lang="cs-CZ" sz="3600" b="1" kern="1200" dirty="0" smtClean="0">
              <a:solidFill>
                <a:srgbClr val="00B050"/>
              </a:solidFill>
              <a:effectLst/>
            </a:rPr>
            <a:t>Představitelé místních samospráv a krajů:</a:t>
          </a:r>
          <a:endParaRPr lang="cs-CZ" sz="3600" b="1" kern="1200" dirty="0">
            <a:solidFill>
              <a:srgbClr val="00B050"/>
            </a:solidFill>
            <a:effectLst/>
          </a:endParaRPr>
        </a:p>
        <a:p>
          <a:pPr marL="285750" lvl="1" indent="-285750" algn="l" defTabSz="1600200">
            <a:lnSpc>
              <a:spcPct val="90000"/>
            </a:lnSpc>
            <a:spcBef>
              <a:spcPct val="0"/>
            </a:spcBef>
            <a:spcAft>
              <a:spcPct val="15000"/>
            </a:spcAft>
            <a:buChar char="••"/>
          </a:pPr>
          <a:r>
            <a:rPr lang="cs-CZ" sz="3600" b="1" kern="1200" dirty="0" smtClean="0">
              <a:solidFill>
                <a:srgbClr val="00B050"/>
              </a:solidFill>
            </a:rPr>
            <a:t>Vy víte jak a komu!</a:t>
          </a:r>
          <a:endParaRPr lang="cs-CZ" sz="3600" b="1" kern="1200" dirty="0">
            <a:solidFill>
              <a:srgbClr val="00B050"/>
            </a:solidFill>
            <a:effectLst/>
          </a:endParaRPr>
        </a:p>
      </dsp:txBody>
      <dsp:txXfrm rot="-5400000">
        <a:off x="3178847" y="2736305"/>
        <a:ext cx="6229683" cy="2585317"/>
      </dsp:txXfrm>
    </dsp:sp>
    <dsp:sp modelId="{C04276DC-EE64-470A-B8BC-09067B8045FA}">
      <dsp:nvSpPr>
        <dsp:cNvPr id="0" name=""/>
        <dsp:cNvSpPr/>
      </dsp:nvSpPr>
      <dsp:spPr>
        <a:xfrm>
          <a:off x="3381" y="2729339"/>
          <a:ext cx="3175466" cy="2599249"/>
        </a:xfrm>
        <a:prstGeom prst="roundRect">
          <a:avLst/>
        </a:prstGeom>
        <a:blipFill rotWithShape="0">
          <a:blip xmlns:r="http://schemas.openxmlformats.org/officeDocument/2006/relationships" r:embed="rId2"/>
          <a:stretch>
            <a:fillRect/>
          </a:stretch>
        </a:blip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67640" tIns="83820" rIns="167640" bIns="83820" numCol="1" spcCol="1270" anchor="ctr" anchorCtr="0">
          <a:noAutofit/>
        </a:bodyPr>
        <a:lstStyle/>
        <a:p>
          <a:pPr lvl="0" algn="ctr" defTabSz="1955800">
            <a:lnSpc>
              <a:spcPct val="90000"/>
            </a:lnSpc>
            <a:spcBef>
              <a:spcPct val="0"/>
            </a:spcBef>
            <a:spcAft>
              <a:spcPct val="35000"/>
            </a:spcAft>
          </a:pPr>
          <a:endParaRPr lang="cs-CZ" sz="4400" kern="1200" dirty="0">
            <a:solidFill>
              <a:srgbClr val="00B050"/>
            </a:solidFill>
          </a:endParaRPr>
        </a:p>
      </dsp:txBody>
      <dsp:txXfrm>
        <a:off x="130266" y="2856224"/>
        <a:ext cx="2921696" cy="2345479"/>
      </dsp:txXfrm>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98E60937-339C-4B13-8431-F24A70C086EE}">
      <dsp:nvSpPr>
        <dsp:cNvPr id="0" name=""/>
        <dsp:cNvSpPr/>
      </dsp:nvSpPr>
      <dsp:spPr>
        <a:xfrm rot="5400000">
          <a:off x="5360586" y="-1712209"/>
          <a:ext cx="2079399" cy="6023799"/>
        </a:xfrm>
        <a:prstGeom prst="round2SameRect">
          <a:avLst/>
        </a:prstGeom>
        <a:solidFill>
          <a:srgbClr val="A77595">
            <a:alpha val="89804"/>
          </a:srgbClr>
        </a:solidFill>
        <a:ln w="9525" cap="flat" cmpd="sng" algn="ctr">
          <a:solidFill>
            <a:schemeClr val="accent3">
              <a:tint val="40000"/>
              <a:alpha val="90000"/>
              <a:hueOff val="0"/>
              <a:satOff val="0"/>
              <a:lumOff val="0"/>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600200">
            <a:lnSpc>
              <a:spcPct val="90000"/>
            </a:lnSpc>
            <a:spcBef>
              <a:spcPct val="0"/>
            </a:spcBef>
            <a:spcAft>
              <a:spcPct val="15000"/>
            </a:spcAft>
            <a:buChar char="••"/>
          </a:pPr>
          <a:r>
            <a:rPr lang="cs-CZ" sz="3600" b="1" kern="1200" dirty="0" smtClean="0">
              <a:solidFill>
                <a:srgbClr val="00B050"/>
              </a:solidFill>
            </a:rPr>
            <a:t>Bc. Martin Cigánek</a:t>
          </a:r>
          <a:endParaRPr lang="cs-CZ" sz="3600" b="1" kern="1200" dirty="0" smtClean="0">
            <a:solidFill>
              <a:srgbClr val="00B050"/>
            </a:solidFill>
          </a:endParaRPr>
        </a:p>
        <a:p>
          <a:pPr marL="285750" lvl="1" indent="-285750" algn="l" defTabSz="1600200">
            <a:lnSpc>
              <a:spcPct val="90000"/>
            </a:lnSpc>
            <a:spcBef>
              <a:spcPct val="0"/>
            </a:spcBef>
            <a:spcAft>
              <a:spcPct val="15000"/>
            </a:spcAft>
            <a:buChar char="••"/>
          </a:pPr>
          <a:r>
            <a:rPr lang="cs-CZ" sz="3600" b="1" kern="1200" dirty="0" smtClean="0">
              <a:solidFill>
                <a:srgbClr val="00B050"/>
              </a:solidFill>
            </a:rPr>
            <a:t>724 853 858</a:t>
          </a:r>
        </a:p>
        <a:p>
          <a:pPr marL="285750" lvl="1" indent="-285750" algn="l" defTabSz="1600200">
            <a:lnSpc>
              <a:spcPct val="90000"/>
            </a:lnSpc>
            <a:spcBef>
              <a:spcPct val="0"/>
            </a:spcBef>
            <a:spcAft>
              <a:spcPct val="15000"/>
            </a:spcAft>
            <a:buChar char="••"/>
          </a:pPr>
          <a:r>
            <a:rPr lang="cs-CZ" sz="3600" b="1" kern="1200" dirty="0" smtClean="0">
              <a:solidFill>
                <a:srgbClr val="00B050"/>
              </a:solidFill>
            </a:rPr>
            <a:t>ciganek@thermona.cz</a:t>
          </a:r>
        </a:p>
      </dsp:txBody>
      <dsp:txXfrm rot="-5400000">
        <a:off x="3388386" y="361499"/>
        <a:ext cx="5922291" cy="1876383"/>
      </dsp:txXfrm>
    </dsp:sp>
    <dsp:sp modelId="{F40A0DC2-8991-4B04-8A38-9271B99721C3}">
      <dsp:nvSpPr>
        <dsp:cNvPr id="0" name=""/>
        <dsp:cNvSpPr/>
      </dsp:nvSpPr>
      <dsp:spPr>
        <a:xfrm>
          <a:off x="0" y="65"/>
          <a:ext cx="3388386" cy="2599249"/>
        </a:xfrm>
        <a:prstGeom prst="roundRect">
          <a:avLst/>
        </a:prstGeom>
        <a:solidFill>
          <a:srgbClr val="A77595">
            <a:alpha val="89804"/>
          </a:srgb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68580" rIns="137160" bIns="68580" numCol="1" spcCol="1270" anchor="ctr" anchorCtr="0">
          <a:noAutofit/>
        </a:bodyPr>
        <a:lstStyle/>
        <a:p>
          <a:pPr marL="280988" lvl="0" indent="-280988" algn="ctr" defTabSz="1600200">
            <a:lnSpc>
              <a:spcPct val="90000"/>
            </a:lnSpc>
            <a:spcBef>
              <a:spcPct val="0"/>
            </a:spcBef>
            <a:spcAft>
              <a:spcPct val="35000"/>
            </a:spcAft>
          </a:pPr>
          <a:endParaRPr lang="cs-CZ" sz="3600" kern="1200" dirty="0">
            <a:solidFill>
              <a:srgbClr val="00B050"/>
            </a:solidFill>
            <a:effectLst/>
          </a:endParaRPr>
        </a:p>
      </dsp:txBody>
      <dsp:txXfrm>
        <a:off x="126885" y="126950"/>
        <a:ext cx="3134616" cy="2345479"/>
      </dsp:txXfrm>
    </dsp:sp>
    <dsp:sp modelId="{C47921A4-5393-4F0F-9555-47E0CA88FDDC}">
      <dsp:nvSpPr>
        <dsp:cNvPr id="0" name=""/>
        <dsp:cNvSpPr/>
      </dsp:nvSpPr>
      <dsp:spPr>
        <a:xfrm rot="5400000">
          <a:off x="5360586" y="1017002"/>
          <a:ext cx="2079399" cy="6023799"/>
        </a:xfrm>
        <a:prstGeom prst="round2SameRect">
          <a:avLst/>
        </a:prstGeom>
        <a:solidFill>
          <a:schemeClr val="bg1">
            <a:lumMod val="65000"/>
            <a:alpha val="90000"/>
          </a:schemeClr>
        </a:solidFill>
        <a:ln w="9525" cap="flat" cmpd="sng" algn="ctr">
          <a:solidFill>
            <a:schemeClr val="accent3">
              <a:tint val="40000"/>
              <a:alpha val="90000"/>
              <a:hueOff val="10716850"/>
              <a:satOff val="-13793"/>
              <a:lumOff val="-1075"/>
              <a:alphaOff val="0"/>
            </a:schemeClr>
          </a:solidFill>
          <a:prstDash val="solid"/>
        </a:ln>
        <a:effectLst>
          <a:outerShdw blurRad="40000" dist="23000" dir="5400000" rotWithShape="0">
            <a:srgbClr val="000000">
              <a:alpha val="35000"/>
            </a:srgbClr>
          </a:outerShdw>
        </a:effectLst>
      </dsp:spPr>
      <dsp:style>
        <a:lnRef idx="1">
          <a:scrgbClr r="0" g="0" b="0"/>
        </a:lnRef>
        <a:fillRef idx="1">
          <a:scrgbClr r="0" g="0" b="0"/>
        </a:fillRef>
        <a:effectRef idx="2">
          <a:scrgbClr r="0" g="0" b="0"/>
        </a:effectRef>
        <a:fontRef idx="minor"/>
      </dsp:style>
      <dsp:txBody>
        <a:bodyPr spcFirstLastPara="0" vert="horz" wrap="square" lIns="247650" tIns="123825" rIns="247650" bIns="123825" numCol="1" spcCol="1270" anchor="ctr" anchorCtr="0">
          <a:noAutofit/>
        </a:bodyPr>
        <a:lstStyle/>
        <a:p>
          <a:pPr marL="285750" lvl="1" indent="-285750" algn="l" defTabSz="1600200">
            <a:lnSpc>
              <a:spcPct val="90000"/>
            </a:lnSpc>
            <a:spcBef>
              <a:spcPct val="0"/>
            </a:spcBef>
            <a:spcAft>
              <a:spcPct val="15000"/>
            </a:spcAft>
            <a:buChar char="••"/>
          </a:pPr>
          <a:r>
            <a:rPr lang="cs-CZ" sz="3600" b="1" kern="1200" dirty="0" smtClean="0">
              <a:solidFill>
                <a:srgbClr val="00B050"/>
              </a:solidFill>
              <a:effectLst/>
            </a:rPr>
            <a:t>Bc. Jan Tymich</a:t>
          </a:r>
          <a:endParaRPr lang="cs-CZ" sz="3600" b="1" kern="1200" dirty="0">
            <a:solidFill>
              <a:srgbClr val="00B050"/>
            </a:solidFill>
            <a:effectLst/>
          </a:endParaRPr>
        </a:p>
        <a:p>
          <a:pPr marL="285750" lvl="1" indent="-285750" algn="l" defTabSz="1600200">
            <a:lnSpc>
              <a:spcPct val="90000"/>
            </a:lnSpc>
            <a:spcBef>
              <a:spcPct val="0"/>
            </a:spcBef>
            <a:spcAft>
              <a:spcPct val="15000"/>
            </a:spcAft>
            <a:buChar char="••"/>
          </a:pPr>
          <a:r>
            <a:rPr lang="cs-CZ" sz="3600" b="1" kern="1200" dirty="0" smtClean="0">
              <a:solidFill>
                <a:srgbClr val="00B050"/>
              </a:solidFill>
            </a:rPr>
            <a:t>602 753 456</a:t>
          </a:r>
          <a:endParaRPr lang="cs-CZ" sz="3600" b="1" kern="1200" dirty="0">
            <a:solidFill>
              <a:srgbClr val="00B050"/>
            </a:solidFill>
            <a:effectLst/>
          </a:endParaRPr>
        </a:p>
        <a:p>
          <a:pPr marL="285750" lvl="1" indent="-285750" algn="l" defTabSz="1600200">
            <a:lnSpc>
              <a:spcPct val="90000"/>
            </a:lnSpc>
            <a:spcBef>
              <a:spcPct val="0"/>
            </a:spcBef>
            <a:spcAft>
              <a:spcPct val="15000"/>
            </a:spcAft>
            <a:buChar char="••"/>
          </a:pPr>
          <a:r>
            <a:rPr lang="cs-CZ" sz="3600" b="1" kern="1200" dirty="0" smtClean="0">
              <a:solidFill>
                <a:srgbClr val="00B050"/>
              </a:solidFill>
              <a:effectLst/>
            </a:rPr>
            <a:t>tymich@thermona.cz</a:t>
          </a:r>
          <a:endParaRPr lang="cs-CZ" sz="3600" b="1" kern="1200" dirty="0">
            <a:solidFill>
              <a:srgbClr val="00B050"/>
            </a:solidFill>
            <a:effectLst/>
          </a:endParaRPr>
        </a:p>
      </dsp:txBody>
      <dsp:txXfrm rot="-5400000">
        <a:off x="3388386" y="3090710"/>
        <a:ext cx="5922291" cy="1876383"/>
      </dsp:txXfrm>
    </dsp:sp>
    <dsp:sp modelId="{FEF09D18-EFBC-455E-92FE-74AC8947BCBF}">
      <dsp:nvSpPr>
        <dsp:cNvPr id="0" name=""/>
        <dsp:cNvSpPr/>
      </dsp:nvSpPr>
      <dsp:spPr>
        <a:xfrm>
          <a:off x="0" y="2729277"/>
          <a:ext cx="3388386" cy="2599249"/>
        </a:xfrm>
        <a:prstGeom prst="roundRect">
          <a:avLst/>
        </a:prstGeom>
        <a:solidFill>
          <a:schemeClr val="bg1">
            <a:lumMod val="65000"/>
            <a:alpha val="90000"/>
          </a:schemeClr>
        </a:solidFill>
        <a:ln>
          <a:noFill/>
        </a:ln>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dsp:spPr>
      <dsp:style>
        <a:lnRef idx="0">
          <a:scrgbClr r="0" g="0" b="0"/>
        </a:lnRef>
        <a:fillRef idx="3">
          <a:scrgbClr r="0" g="0" b="0"/>
        </a:fillRef>
        <a:effectRef idx="3">
          <a:scrgbClr r="0" g="0" b="0"/>
        </a:effectRef>
        <a:fontRef idx="minor">
          <a:schemeClr val="lt1"/>
        </a:fontRef>
      </dsp:style>
      <dsp:txBody>
        <a:bodyPr spcFirstLastPara="0" vert="horz" wrap="square" lIns="137160" tIns="68580" rIns="137160" bIns="68580" numCol="1" spcCol="1270" anchor="ctr" anchorCtr="0">
          <a:noAutofit/>
        </a:bodyPr>
        <a:lstStyle/>
        <a:p>
          <a:pPr lvl="0" algn="ctr" defTabSz="1600200">
            <a:lnSpc>
              <a:spcPct val="90000"/>
            </a:lnSpc>
            <a:spcBef>
              <a:spcPct val="0"/>
            </a:spcBef>
            <a:spcAft>
              <a:spcPct val="35000"/>
            </a:spcAft>
          </a:pPr>
          <a:endParaRPr lang="cs-CZ" sz="3600" b="1" kern="1200" dirty="0">
            <a:solidFill>
              <a:srgbClr val="00B050"/>
            </a:solidFill>
            <a:effectLst/>
          </a:endParaRPr>
        </a:p>
      </dsp:txBody>
      <dsp:txXfrm>
        <a:off x="126885" y="2856162"/>
        <a:ext cx="3134616" cy="2345479"/>
      </dsp:txXfrm>
    </dsp:sp>
  </dsp:spTree>
</dsp:drawing>
</file>

<file path=ppt/diagrams/layout1.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layout3.xml><?xml version="1.0" encoding="utf-8"?>
<dgm:layoutDef xmlns:dgm="http://schemas.openxmlformats.org/drawingml/2006/diagram" xmlns:a="http://schemas.openxmlformats.org/drawingml/2006/main" uniqueId="urn:microsoft.com/office/officeart/2005/8/layout/vList5">
  <dgm:title val=""/>
  <dgm:desc val=""/>
  <dgm:catLst>
    <dgm:cat type="list" pri="15000"/>
    <dgm:cat type="convert" pri="2000"/>
  </dgm:catLst>
  <dgm:sampData>
    <dgm:dataModel>
      <dgm:ptLst>
        <dgm:pt modelId="0" type="doc"/>
        <dgm:pt modelId="1">
          <dgm:prSet phldr="1"/>
        </dgm:pt>
        <dgm:pt modelId="11">
          <dgm:prSet phldr="1"/>
        </dgm:pt>
        <dgm:pt modelId="12">
          <dgm:prSet phldr="1"/>
        </dgm:pt>
        <dgm:pt modelId="2">
          <dgm:prSet phldr="1"/>
        </dgm:pt>
        <dgm:pt modelId="21">
          <dgm:prSet phldr="1"/>
        </dgm:pt>
        <dgm:pt modelId="22">
          <dgm:prSet phldr="1"/>
        </dgm:pt>
        <dgm:pt modelId="3">
          <dgm:prSet phldr="1"/>
        </dgm:pt>
        <dgm:pt modelId="31">
          <dgm:prSet phldr="1"/>
        </dgm:pt>
        <dgm:pt modelId="32">
          <dgm:prSet phldr="1"/>
        </dgm:pt>
      </dgm:ptLst>
      <dgm:cxnLst>
        <dgm:cxn modelId="4" srcId="0" destId="1" srcOrd="0" destOrd="0"/>
        <dgm:cxn modelId="5" srcId="0" destId="2" srcOrd="1" destOrd="0"/>
        <dgm:cxn modelId="6" srcId="0" destId="3" srcOrd="2" destOrd="0"/>
        <dgm:cxn modelId="13" srcId="1" destId="11" srcOrd="0" destOrd="0"/>
        <dgm:cxn modelId="14" srcId="1" destId="12" srcOrd="1" destOrd="0"/>
        <dgm:cxn modelId="23" srcId="2" destId="21" srcOrd="0" destOrd="0"/>
        <dgm:cxn modelId="24" srcId="2" destId="22" srcOrd="1" destOrd="0"/>
        <dgm:cxn modelId="33" srcId="3" destId="31" srcOrd="0" destOrd="0"/>
        <dgm:cxn modelId="34" srcId="3" destId="32" srcOrd="1" destOrd="0"/>
      </dgm:cxnLst>
      <dgm:bg/>
      <dgm:whole/>
    </dgm:dataModel>
  </dgm:sampData>
  <dgm:styleData>
    <dgm:dataModel>
      <dgm:ptLst>
        <dgm:pt modelId="0" type="doc"/>
        <dgm:pt modelId="1"/>
        <dgm:pt modelId="11"/>
        <dgm:pt modelId="2"/>
        <dgm:pt modelId="21"/>
      </dgm:ptLst>
      <dgm:cxnLst>
        <dgm:cxn modelId="4" srcId="0" destId="1" srcOrd="0" destOrd="0"/>
        <dgm:cxn modelId="5" srcId="0" destId="2" srcOrd="1" destOrd="0"/>
        <dgm:cxn modelId="13" srcId="1" destId="11" srcOrd="0" destOrd="0"/>
        <dgm:cxn modelId="23" srcId="2" destId="21" srcOrd="0" destOrd="0"/>
      </dgm:cxnLst>
      <dgm:bg/>
      <dgm:whole/>
    </dgm:dataModel>
  </dgm:styleData>
  <dgm:clrData>
    <dgm:dataModel>
      <dgm:ptLst>
        <dgm:pt modelId="0" type="doc"/>
        <dgm:pt modelId="1"/>
        <dgm:pt modelId="11"/>
        <dgm:pt modelId="2"/>
        <dgm:pt modelId="21"/>
        <dgm:pt modelId="3"/>
        <dgm:pt modelId="31"/>
        <dgm:pt modelId="4"/>
        <dgm:pt modelId="41"/>
      </dgm:ptLst>
      <dgm:cxnLst>
        <dgm:cxn modelId="5" srcId="0" destId="1" srcOrd="0" destOrd="0"/>
        <dgm:cxn modelId="6" srcId="0" destId="2" srcOrd="1" destOrd="0"/>
        <dgm:cxn modelId="7" srcId="0" destId="3" srcOrd="2" destOrd="0"/>
        <dgm:cxn modelId="8" srcId="0" destId="4" srcOrd="3" destOrd="0"/>
        <dgm:cxn modelId="13" srcId="1" destId="11" srcOrd="0" destOrd="0"/>
        <dgm:cxn modelId="23" srcId="2" destId="21" srcOrd="0" destOrd="0"/>
        <dgm:cxn modelId="33" srcId="3" destId="31" srcOrd="0" destOrd="0"/>
        <dgm:cxn modelId="43" srcId="4" destId="41" srcOrd="0" destOrd="0"/>
      </dgm:cxnLst>
      <dgm:bg/>
      <dgm:whole/>
    </dgm:dataModel>
  </dgm:clrData>
  <dgm:layoutNode name="Name0">
    <dgm:varLst>
      <dgm:dir/>
      <dgm:animLvl val="lvl"/>
      <dgm:resizeHandles val="exact"/>
    </dgm:varLst>
    <dgm:choose name="Name1">
      <dgm:if name="Name2" func="var" arg="dir" op="equ" val="norm">
        <dgm:alg type="lin">
          <dgm:param type="linDir" val="fromT"/>
          <dgm:param type="nodeHorzAlign" val="l"/>
        </dgm:alg>
      </dgm:if>
      <dgm:else name="Name3">
        <dgm:alg type="lin">
          <dgm:param type="linDir" val="fromT"/>
          <dgm:param type="nodeHorzAlign" val="r"/>
        </dgm:alg>
      </dgm:else>
    </dgm:choose>
    <dgm:shape xmlns:r="http://schemas.openxmlformats.org/officeDocument/2006/relationships" r:blip="">
      <dgm:adjLst/>
    </dgm:shape>
    <dgm:presOf/>
    <dgm:constrLst>
      <dgm:constr type="h" for="ch" forName="linNode" refType="h"/>
      <dgm:constr type="w" for="ch" forName="linNode" refType="w"/>
      <dgm:constr type="h" for="ch" forName="sp" refType="h" fact="0.05"/>
      <dgm:constr type="primFontSz" for="des" forName="parentText" op="equ" val="65"/>
      <dgm:constr type="secFontSz" for="des" forName="descendantText" op="equ"/>
    </dgm:constrLst>
    <dgm:ruleLst/>
    <dgm:forEach name="Name4" axis="ch" ptType="node">
      <dgm:layoutNode name="linNode">
        <dgm:choose name="Name5">
          <dgm:if name="Name6" func="var" arg="dir" op="equ" val="norm">
            <dgm:alg type="lin">
              <dgm:param type="linDir" val="fromL"/>
            </dgm:alg>
          </dgm:if>
          <dgm:else name="Name7">
            <dgm:alg type="lin">
              <dgm:param type="linDir" val="fromR"/>
            </dgm:alg>
          </dgm:else>
        </dgm:choose>
        <dgm:shape xmlns:r="http://schemas.openxmlformats.org/officeDocument/2006/relationships" r:blip="">
          <dgm:adjLst/>
        </dgm:shape>
        <dgm:presOf/>
        <dgm:constrLst>
          <dgm:constr type="w" for="ch" forName="parentText" refType="w" fact="0.36"/>
          <dgm:constr type="w" for="ch" forName="descendantText" refType="w" fact="0.64"/>
          <dgm:constr type="h" for="ch" forName="parentText" refType="h"/>
          <dgm:constr type="h" for="ch" forName="descendantText" refType="h" refFor="ch" refForName="parentText" fact="0.8"/>
        </dgm:constrLst>
        <dgm:ruleLst/>
        <dgm:layoutNode name="parentText">
          <dgm:varLst>
            <dgm:chMax val="1"/>
            <dgm:bulletEnabled val="1"/>
          </dgm:varLst>
          <dgm:alg type="tx"/>
          <dgm:shape xmlns:r="http://schemas.openxmlformats.org/officeDocument/2006/relationships" type="roundRect" r:blip="" zOrderOff="3">
            <dgm:adjLst/>
          </dgm:shape>
          <dgm:presOf axis="self" ptType="node"/>
          <dgm:constrLst>
            <dgm:constr type="tMarg" refType="primFontSz" fact="0.15"/>
            <dgm:constr type="bMarg" refType="primFontSz" fact="0.15"/>
            <dgm:constr type="lMarg" refType="primFontSz" fact="0.3"/>
            <dgm:constr type="rMarg" refType="primFontSz" fact="0.3"/>
          </dgm:constrLst>
          <dgm:ruleLst>
            <dgm:rule type="primFontSz" val="5" fact="NaN" max="NaN"/>
          </dgm:ruleLst>
        </dgm:layoutNode>
        <dgm:choose name="Name8">
          <dgm:if name="Name9" axis="ch" ptType="node" func="cnt" op="gte" val="1">
            <dgm:layoutNode name="descendantText" styleLbl="alignAccFollowNode1">
              <dgm:varLst>
                <dgm:bulletEnabled val="1"/>
              </dgm:varLst>
              <dgm:alg type="tx">
                <dgm:param type="stBulletLvl" val="1"/>
                <dgm:param type="txAnchorVertCh" val="mid"/>
              </dgm:alg>
              <dgm:choose name="Name10">
                <dgm:if name="Name11" func="var" arg="dir" op="equ" val="norm">
                  <dgm:shape xmlns:r="http://schemas.openxmlformats.org/officeDocument/2006/relationships" rot="90" type="round2SameRect" r:blip="">
                    <dgm:adjLst/>
                  </dgm:shape>
                </dgm:if>
                <dgm:else name="Name12">
                  <dgm:shape xmlns:r="http://schemas.openxmlformats.org/officeDocument/2006/relationships" rot="-90" type="round2SameRect" r:blip="">
                    <dgm:adjLst/>
                  </dgm:shape>
                </dgm:else>
              </dgm:choose>
              <dgm:presOf axis="des" ptType="node"/>
              <dgm:constrLst>
                <dgm:constr type="secFontSz" val="65"/>
                <dgm:constr type="primFontSz" refType="secFontSz"/>
                <dgm:constr type="lMarg" refType="secFontSz" fact="0.3"/>
                <dgm:constr type="rMarg" refType="secFontSz" fact="0.3"/>
                <dgm:constr type="tMarg" refType="secFontSz" fact="0.15"/>
                <dgm:constr type="bMarg" refType="secFontSz" fact="0.15"/>
              </dgm:constrLst>
              <dgm:ruleLst>
                <dgm:rule type="secFontSz" val="5" fact="NaN" max="NaN"/>
              </dgm:ruleLst>
            </dgm:layoutNode>
          </dgm:if>
          <dgm:else name="Name13"/>
        </dgm:choose>
      </dgm:layoutNode>
      <dgm:forEach name="Name14" axis="followSib" ptType="sibTrans" cnt="1">
        <dgm:layoutNode name="sp">
          <dgm:alg type="sp"/>
          <dgm:shape xmlns:r="http://schemas.openxmlformats.org/officeDocument/2006/relationships" r:blip="">
            <dgm:adjLst/>
          </dgm:shape>
          <dgm:presOf/>
          <dgm:constrLst/>
          <dgm:ruleLst/>
        </dgm:layoutNode>
      </dgm:forEach>
    </dgm:forEach>
  </dgm:layoutNode>
</dgm:layoutDef>
</file>

<file path=ppt/diagrams/quickStyle1.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5">
  <dgm:title val=""/>
  <dgm:desc val=""/>
  <dgm:catLst>
    <dgm:cat type="simple" pri="10500"/>
  </dgm:catLst>
  <dgm:scene3d>
    <a:camera prst="orthographicFront"/>
    <a:lightRig rig="threePt" dir="t"/>
  </dgm:scene3d>
  <dgm:styleLbl name="node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ln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vennNode1">
    <dgm:scene3d>
      <a:camera prst="orthographicFront"/>
      <a:lightRig rig="threePt" dir="t"/>
    </dgm:scene3d>
    <dgm:sp3d/>
    <dgm:txPr/>
    <dgm:style>
      <a:lnRef idx="0">
        <a:scrgbClr r="0" g="0" b="0"/>
      </a:lnRef>
      <a:fillRef idx="3">
        <a:scrgbClr r="0" g="0" b="0"/>
      </a:fillRef>
      <a:effectRef idx="3">
        <a:scrgbClr r="0" g="0" b="0"/>
      </a:effectRef>
      <a:fontRef idx="minor">
        <a:schemeClr val="tx1"/>
      </a:fontRef>
    </dgm:style>
  </dgm:styleLbl>
  <dgm:styleLbl name="alignNode1">
    <dgm:scene3d>
      <a:camera prst="orthographicFront"/>
      <a:lightRig rig="threePt" dir="t"/>
    </dgm:scene3d>
    <dgm:sp3d/>
    <dgm:txPr/>
    <dgm:style>
      <a:lnRef idx="1">
        <a:scrgbClr r="0" g="0" b="0"/>
      </a:lnRef>
      <a:fillRef idx="3">
        <a:scrgbClr r="0" g="0" b="0"/>
      </a:fillRef>
      <a:effectRef idx="3">
        <a:scrgbClr r="0" g="0" b="0"/>
      </a:effectRef>
      <a:fontRef idx="minor">
        <a:schemeClr val="lt1"/>
      </a:fontRef>
    </dgm:style>
  </dgm:styleLbl>
  <dgm:styleLbl name="node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node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align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bgImgPlace1">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0">
        <a:scrgbClr r="0" g="0" b="0"/>
      </a:fillRef>
      <a:effectRef idx="1">
        <a:scrgbClr r="0" g="0" b="0"/>
      </a:effectRef>
      <a:fontRef idx="minor"/>
    </dgm:style>
  </dgm:styleLbl>
  <dgm:styleLbl name="asst0">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asst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1">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2">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3">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2D4">
    <dgm:scene3d>
      <a:camera prst="orthographicFront"/>
      <a:lightRig rig="threePt" dir="t"/>
    </dgm:scene3d>
    <dgm:sp3d/>
    <dgm:txPr/>
    <dgm:style>
      <a:lnRef idx="0">
        <a:scrgbClr r="0" g="0" b="0"/>
      </a:lnRef>
      <a:fillRef idx="3">
        <a:scrgbClr r="0" g="0" b="0"/>
      </a:fillRef>
      <a:effectRef idx="3">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FgAcc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3">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2">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2">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3">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0">
        <a:scrgbClr r="0" g="0" b="0"/>
      </a:lnRef>
      <a:fillRef idx="3">
        <a:scrgbClr r="0" g="0" b="0"/>
      </a:fillRef>
      <a:effectRef idx="3">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sz="quarter" idx="1"/>
          </p:nvPr>
        </p:nvSpPr>
        <p:spPr>
          <a:xfrm>
            <a:off x="3850443" y="0"/>
            <a:ext cx="2945659" cy="496411"/>
          </a:xfrm>
          <a:prstGeom prst="rect">
            <a:avLst/>
          </a:prstGeom>
        </p:spPr>
        <p:txBody>
          <a:bodyPr vert="horz" lIns="91440" tIns="45720" rIns="91440" bIns="45720" rtlCol="0"/>
          <a:lstStyle>
            <a:lvl1pPr algn="r">
              <a:defRPr sz="1200"/>
            </a:lvl1pPr>
          </a:lstStyle>
          <a:p>
            <a:fld id="{BAEFE89B-7C8C-4F5E-B797-6ABDD409B271}" type="datetimeFigureOut">
              <a:rPr lang="cs-CZ" smtClean="0"/>
              <a:t>26.6.2013</a:t>
            </a:fld>
            <a:endParaRPr lang="cs-CZ"/>
          </a:p>
        </p:txBody>
      </p:sp>
      <p:sp>
        <p:nvSpPr>
          <p:cNvPr id="4" name="Zástupný symbol pro zápatí 3"/>
          <p:cNvSpPr>
            <a:spLocks noGrp="1"/>
          </p:cNvSpPr>
          <p:nvPr>
            <p:ph type="ftr" sz="quarter" idx="2"/>
          </p:nvPr>
        </p:nvSpPr>
        <p:spPr>
          <a:xfrm>
            <a:off x="0" y="9430091"/>
            <a:ext cx="2945659" cy="496411"/>
          </a:xfrm>
          <a:prstGeom prst="rect">
            <a:avLst/>
          </a:prstGeom>
        </p:spPr>
        <p:txBody>
          <a:bodyPr vert="horz" lIns="91440" tIns="45720" rIns="91440" bIns="45720" rtlCol="0" anchor="b"/>
          <a:lstStyle>
            <a:lvl1pPr algn="l">
              <a:defRPr sz="1200"/>
            </a:lvl1pPr>
          </a:lstStyle>
          <a:p>
            <a:endParaRPr lang="cs-CZ"/>
          </a:p>
        </p:txBody>
      </p:sp>
      <p:sp>
        <p:nvSpPr>
          <p:cNvPr id="5" name="Zástupný symbol pro číslo snímku 4"/>
          <p:cNvSpPr>
            <a:spLocks noGrp="1"/>
          </p:cNvSpPr>
          <p:nvPr>
            <p:ph type="sldNum" sz="quarter" idx="3"/>
          </p:nvPr>
        </p:nvSpPr>
        <p:spPr>
          <a:xfrm>
            <a:off x="3850443" y="9430091"/>
            <a:ext cx="2945659" cy="496411"/>
          </a:xfrm>
          <a:prstGeom prst="rect">
            <a:avLst/>
          </a:prstGeom>
        </p:spPr>
        <p:txBody>
          <a:bodyPr vert="horz" lIns="91440" tIns="45720" rIns="91440" bIns="45720" rtlCol="0" anchor="b"/>
          <a:lstStyle>
            <a:lvl1pPr algn="r">
              <a:defRPr sz="1200"/>
            </a:lvl1pPr>
          </a:lstStyle>
          <a:p>
            <a:fld id="{92D6C604-7D95-4685-BE2C-AF3F61F3719E}" type="slidenum">
              <a:rPr lang="cs-CZ" smtClean="0"/>
              <a:t>‹#›</a:t>
            </a:fld>
            <a:endParaRPr lang="cs-CZ"/>
          </a:p>
        </p:txBody>
      </p:sp>
    </p:spTree>
    <p:extLst>
      <p:ext uri="{BB962C8B-B14F-4D97-AF65-F5344CB8AC3E}">
        <p14:creationId xmlns:p14="http://schemas.microsoft.com/office/powerpoint/2010/main" val="1883608658"/>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Zástupný symbol pro záhlaví 1"/>
          <p:cNvSpPr>
            <a:spLocks noGrp="1"/>
          </p:cNvSpPr>
          <p:nvPr>
            <p:ph type="hdr" sz="quarter"/>
          </p:nvPr>
        </p:nvSpPr>
        <p:spPr>
          <a:xfrm>
            <a:off x="0" y="0"/>
            <a:ext cx="2945659" cy="496411"/>
          </a:xfrm>
          <a:prstGeom prst="rect">
            <a:avLst/>
          </a:prstGeom>
        </p:spPr>
        <p:txBody>
          <a:bodyPr vert="horz" lIns="91440" tIns="45720" rIns="91440" bIns="45720" rtlCol="0"/>
          <a:lstStyle>
            <a:lvl1pPr algn="l">
              <a:defRPr sz="1200"/>
            </a:lvl1pPr>
          </a:lstStyle>
          <a:p>
            <a:endParaRPr lang="cs-CZ"/>
          </a:p>
        </p:txBody>
      </p:sp>
      <p:sp>
        <p:nvSpPr>
          <p:cNvPr id="3" name="Zástupný symbol pro datum 2"/>
          <p:cNvSpPr>
            <a:spLocks noGrp="1"/>
          </p:cNvSpPr>
          <p:nvPr>
            <p:ph type="dt" idx="1"/>
          </p:nvPr>
        </p:nvSpPr>
        <p:spPr>
          <a:xfrm>
            <a:off x="3850443" y="0"/>
            <a:ext cx="2945659" cy="496411"/>
          </a:xfrm>
          <a:prstGeom prst="rect">
            <a:avLst/>
          </a:prstGeom>
        </p:spPr>
        <p:txBody>
          <a:bodyPr vert="horz" lIns="91440" tIns="45720" rIns="91440" bIns="45720" rtlCol="0"/>
          <a:lstStyle>
            <a:lvl1pPr algn="r">
              <a:defRPr sz="1200"/>
            </a:lvl1pPr>
          </a:lstStyle>
          <a:p>
            <a:fld id="{C6B324A6-C96A-4E6E-B88B-33F170D729D6}" type="datetimeFigureOut">
              <a:rPr lang="cs-CZ" smtClean="0"/>
              <a:t>26.6.2013</a:t>
            </a:fld>
            <a:endParaRPr lang="cs-CZ"/>
          </a:p>
        </p:txBody>
      </p:sp>
      <p:sp>
        <p:nvSpPr>
          <p:cNvPr id="4" name="Zástupný symbol pro obrázek snímku 3"/>
          <p:cNvSpPr>
            <a:spLocks noGrp="1" noRot="1" noChangeAspect="1"/>
          </p:cNvSpPr>
          <p:nvPr>
            <p:ph type="sldImg" idx="2"/>
          </p:nvPr>
        </p:nvSpPr>
        <p:spPr>
          <a:xfrm>
            <a:off x="711200" y="744538"/>
            <a:ext cx="5375275" cy="3722687"/>
          </a:xfrm>
          <a:prstGeom prst="rect">
            <a:avLst/>
          </a:prstGeom>
          <a:noFill/>
          <a:ln w="12700">
            <a:solidFill>
              <a:prstClr val="black"/>
            </a:solidFill>
          </a:ln>
        </p:spPr>
        <p:txBody>
          <a:bodyPr vert="horz" lIns="91440" tIns="45720" rIns="91440" bIns="45720" rtlCol="0" anchor="ctr"/>
          <a:lstStyle/>
          <a:p>
            <a:endParaRPr lang="cs-CZ"/>
          </a:p>
        </p:txBody>
      </p:sp>
      <p:sp>
        <p:nvSpPr>
          <p:cNvPr id="5" name="Zástupný symbol pro poznámky 4"/>
          <p:cNvSpPr>
            <a:spLocks noGrp="1"/>
          </p:cNvSpPr>
          <p:nvPr>
            <p:ph type="body" sz="quarter" idx="3"/>
          </p:nvPr>
        </p:nvSpPr>
        <p:spPr>
          <a:xfrm>
            <a:off x="679768" y="4715907"/>
            <a:ext cx="5438140" cy="4467701"/>
          </a:xfrm>
          <a:prstGeom prst="rect">
            <a:avLst/>
          </a:prstGeom>
        </p:spPr>
        <p:txBody>
          <a:bodyPr vert="horz" lIns="91440" tIns="45720" rIns="91440" bIns="45720" rtlCol="0"/>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6" name="Zástupný symbol pro zápatí 5"/>
          <p:cNvSpPr>
            <a:spLocks noGrp="1"/>
          </p:cNvSpPr>
          <p:nvPr>
            <p:ph type="ftr" sz="quarter" idx="4"/>
          </p:nvPr>
        </p:nvSpPr>
        <p:spPr>
          <a:xfrm>
            <a:off x="0" y="9430091"/>
            <a:ext cx="2945659" cy="496411"/>
          </a:xfrm>
          <a:prstGeom prst="rect">
            <a:avLst/>
          </a:prstGeom>
        </p:spPr>
        <p:txBody>
          <a:bodyPr vert="horz" lIns="91440" tIns="45720" rIns="91440" bIns="45720" rtlCol="0" anchor="b"/>
          <a:lstStyle>
            <a:lvl1pPr algn="l">
              <a:defRPr sz="1200"/>
            </a:lvl1pPr>
          </a:lstStyle>
          <a:p>
            <a:endParaRPr lang="cs-CZ"/>
          </a:p>
        </p:txBody>
      </p:sp>
      <p:sp>
        <p:nvSpPr>
          <p:cNvPr id="7" name="Zástupný symbol pro číslo snímku 6"/>
          <p:cNvSpPr>
            <a:spLocks noGrp="1"/>
          </p:cNvSpPr>
          <p:nvPr>
            <p:ph type="sldNum" sz="quarter" idx="5"/>
          </p:nvPr>
        </p:nvSpPr>
        <p:spPr>
          <a:xfrm>
            <a:off x="3850443" y="9430091"/>
            <a:ext cx="2945659" cy="496411"/>
          </a:xfrm>
          <a:prstGeom prst="rect">
            <a:avLst/>
          </a:prstGeom>
        </p:spPr>
        <p:txBody>
          <a:bodyPr vert="horz" lIns="91440" tIns="45720" rIns="91440" bIns="45720" rtlCol="0" anchor="b"/>
          <a:lstStyle>
            <a:lvl1pPr algn="r">
              <a:defRPr sz="1200"/>
            </a:lvl1pPr>
          </a:lstStyle>
          <a:p>
            <a:fld id="{0DD5400A-090E-4381-AEAC-E86B34176377}" type="slidenum">
              <a:rPr lang="cs-CZ" smtClean="0"/>
              <a:t>‹#›</a:t>
            </a:fld>
            <a:endParaRPr lang="cs-CZ"/>
          </a:p>
        </p:txBody>
      </p:sp>
    </p:spTree>
    <p:extLst>
      <p:ext uri="{BB962C8B-B14F-4D97-AF65-F5344CB8AC3E}">
        <p14:creationId xmlns:p14="http://schemas.microsoft.com/office/powerpoint/2010/main" val="133143667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Úvodní snímek">
    <p:spTree>
      <p:nvGrpSpPr>
        <p:cNvPr id="1" name=""/>
        <p:cNvGrpSpPr/>
        <p:nvPr/>
      </p:nvGrpSpPr>
      <p:grpSpPr>
        <a:xfrm>
          <a:off x="0" y="0"/>
          <a:ext cx="0" cy="0"/>
          <a:chOff x="0" y="0"/>
          <a:chExt cx="0" cy="0"/>
        </a:xfrm>
      </p:grpSpPr>
      <p:sp>
        <p:nvSpPr>
          <p:cNvPr id="2" name="Nadpis 1"/>
          <p:cNvSpPr>
            <a:spLocks noGrp="1"/>
          </p:cNvSpPr>
          <p:nvPr>
            <p:ph type="ctrTitle"/>
          </p:nvPr>
        </p:nvSpPr>
        <p:spPr>
          <a:xfrm>
            <a:off x="742950" y="2130426"/>
            <a:ext cx="8420100" cy="1470025"/>
          </a:xfrm>
        </p:spPr>
        <p:txBody>
          <a:bodyPr/>
          <a:lstStyle/>
          <a:p>
            <a:r>
              <a:rPr lang="cs-CZ" smtClean="0"/>
              <a:t>Kliknutím lze upravit styl.</a:t>
            </a:r>
            <a:endParaRPr lang="cs-CZ"/>
          </a:p>
        </p:txBody>
      </p:sp>
      <p:sp>
        <p:nvSpPr>
          <p:cNvPr id="3" name="Podnadpis 2"/>
          <p:cNvSpPr>
            <a:spLocks noGrp="1"/>
          </p:cNvSpPr>
          <p:nvPr>
            <p:ph type="subTitle" idx="1"/>
          </p:nvPr>
        </p:nvSpPr>
        <p:spPr>
          <a:xfrm>
            <a:off x="1485900" y="3886200"/>
            <a:ext cx="69342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cs-CZ" smtClean="0"/>
              <a:t>Kliknutím lze upravit styl předlohy.</a:t>
            </a:r>
            <a:endParaRPr lang="cs-CZ"/>
          </a:p>
        </p:txBody>
      </p:sp>
      <p:sp>
        <p:nvSpPr>
          <p:cNvPr id="4" name="Zástupný symbol pro datum 3"/>
          <p:cNvSpPr>
            <a:spLocks noGrp="1"/>
          </p:cNvSpPr>
          <p:nvPr>
            <p:ph type="dt" sz="half" idx="10"/>
          </p:nvPr>
        </p:nvSpPr>
        <p:spPr/>
        <p:txBody>
          <a:bodyPr/>
          <a:lstStyle/>
          <a:p>
            <a:fld id="{D183E90A-A3EA-42E1-BB62-50E26273BEBD}" type="datetimeFigureOut">
              <a:rPr lang="cs-CZ" smtClean="0"/>
              <a:t>26.6.2013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9575179-F2BD-457F-8CE6-BFB97BDC316F}" type="slidenum">
              <a:rPr lang="cs-CZ" smtClean="0"/>
              <a:t>‹#›</a:t>
            </a:fld>
            <a:endParaRPr lang="cs-CZ"/>
          </a:p>
        </p:txBody>
      </p:sp>
    </p:spTree>
    <p:extLst>
      <p:ext uri="{BB962C8B-B14F-4D97-AF65-F5344CB8AC3E}">
        <p14:creationId xmlns:p14="http://schemas.microsoft.com/office/powerpoint/2010/main" val="106329828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Nadpis a svislý text">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svislý text 2"/>
          <p:cNvSpPr>
            <a:spLocks noGrp="1"/>
          </p:cNvSpPr>
          <p:nvPr>
            <p:ph type="body" orient="vert" idx="1"/>
          </p:nvPr>
        </p:nvSpPr>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183E90A-A3EA-42E1-BB62-50E26273BEBD}" type="datetimeFigureOut">
              <a:rPr lang="cs-CZ" smtClean="0"/>
              <a:t>26.6.2013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9575179-F2BD-457F-8CE6-BFB97BDC316F}" type="slidenum">
              <a:rPr lang="cs-CZ" smtClean="0"/>
              <a:t>‹#›</a:t>
            </a:fld>
            <a:endParaRPr lang="cs-CZ"/>
          </a:p>
        </p:txBody>
      </p:sp>
    </p:spTree>
    <p:extLst>
      <p:ext uri="{BB962C8B-B14F-4D97-AF65-F5344CB8AC3E}">
        <p14:creationId xmlns:p14="http://schemas.microsoft.com/office/powerpoint/2010/main" val="35501832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Svislý nadpis a text">
    <p:spTree>
      <p:nvGrpSpPr>
        <p:cNvPr id="1" name=""/>
        <p:cNvGrpSpPr/>
        <p:nvPr/>
      </p:nvGrpSpPr>
      <p:grpSpPr>
        <a:xfrm>
          <a:off x="0" y="0"/>
          <a:ext cx="0" cy="0"/>
          <a:chOff x="0" y="0"/>
          <a:chExt cx="0" cy="0"/>
        </a:xfrm>
      </p:grpSpPr>
      <p:sp>
        <p:nvSpPr>
          <p:cNvPr id="2" name="Svislý nadpis 1"/>
          <p:cNvSpPr>
            <a:spLocks noGrp="1"/>
          </p:cNvSpPr>
          <p:nvPr>
            <p:ph type="title" orient="vert"/>
          </p:nvPr>
        </p:nvSpPr>
        <p:spPr>
          <a:xfrm>
            <a:off x="7181850" y="274639"/>
            <a:ext cx="2228850" cy="5851525"/>
          </a:xfrm>
        </p:spPr>
        <p:txBody>
          <a:bodyPr vert="eaVert"/>
          <a:lstStyle/>
          <a:p>
            <a:r>
              <a:rPr lang="cs-CZ" smtClean="0"/>
              <a:t>Kliknutím lze upravit styl.</a:t>
            </a:r>
            <a:endParaRPr lang="cs-CZ"/>
          </a:p>
        </p:txBody>
      </p:sp>
      <p:sp>
        <p:nvSpPr>
          <p:cNvPr id="3" name="Zástupný symbol pro svislý text 2"/>
          <p:cNvSpPr>
            <a:spLocks noGrp="1"/>
          </p:cNvSpPr>
          <p:nvPr>
            <p:ph type="body" orient="vert" idx="1"/>
          </p:nvPr>
        </p:nvSpPr>
        <p:spPr>
          <a:xfrm>
            <a:off x="495300" y="274639"/>
            <a:ext cx="6521450" cy="5851525"/>
          </a:xfrm>
        </p:spPr>
        <p:txBody>
          <a:bodyPr vert="eaVert"/>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183E90A-A3EA-42E1-BB62-50E26273BEBD}" type="datetimeFigureOut">
              <a:rPr lang="cs-CZ" smtClean="0"/>
              <a:t>26.6.2013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9575179-F2BD-457F-8CE6-BFB97BDC316F}" type="slidenum">
              <a:rPr lang="cs-CZ" smtClean="0"/>
              <a:t>‹#›</a:t>
            </a:fld>
            <a:endParaRPr lang="cs-CZ"/>
          </a:p>
        </p:txBody>
      </p:sp>
    </p:spTree>
    <p:extLst>
      <p:ext uri="{BB962C8B-B14F-4D97-AF65-F5344CB8AC3E}">
        <p14:creationId xmlns:p14="http://schemas.microsoft.com/office/powerpoint/2010/main" val="421256659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Nadpis a obsah">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idx="1"/>
          </p:nvPr>
        </p:nvSpPr>
        <p:spPr/>
        <p:txBody>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10"/>
          </p:nvPr>
        </p:nvSpPr>
        <p:spPr/>
        <p:txBody>
          <a:bodyPr/>
          <a:lstStyle/>
          <a:p>
            <a:fld id="{D183E90A-A3EA-42E1-BB62-50E26273BEBD}" type="datetimeFigureOut">
              <a:rPr lang="cs-CZ" smtClean="0"/>
              <a:t>26.6.2013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9575179-F2BD-457F-8CE6-BFB97BDC316F}" type="slidenum">
              <a:rPr lang="cs-CZ" smtClean="0"/>
              <a:t>‹#›</a:t>
            </a:fld>
            <a:endParaRPr lang="cs-CZ"/>
          </a:p>
        </p:txBody>
      </p:sp>
    </p:spTree>
    <p:extLst>
      <p:ext uri="{BB962C8B-B14F-4D97-AF65-F5344CB8AC3E}">
        <p14:creationId xmlns:p14="http://schemas.microsoft.com/office/powerpoint/2010/main" val="3960376881"/>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Záhlaví části">
    <p:spTree>
      <p:nvGrpSpPr>
        <p:cNvPr id="1" name=""/>
        <p:cNvGrpSpPr/>
        <p:nvPr/>
      </p:nvGrpSpPr>
      <p:grpSpPr>
        <a:xfrm>
          <a:off x="0" y="0"/>
          <a:ext cx="0" cy="0"/>
          <a:chOff x="0" y="0"/>
          <a:chExt cx="0" cy="0"/>
        </a:xfrm>
      </p:grpSpPr>
      <p:sp>
        <p:nvSpPr>
          <p:cNvPr id="2" name="Nadpis 1"/>
          <p:cNvSpPr>
            <a:spLocks noGrp="1"/>
          </p:cNvSpPr>
          <p:nvPr>
            <p:ph type="title"/>
          </p:nvPr>
        </p:nvSpPr>
        <p:spPr>
          <a:xfrm>
            <a:off x="782506" y="4406901"/>
            <a:ext cx="8420100" cy="1362075"/>
          </a:xfrm>
        </p:spPr>
        <p:txBody>
          <a:bodyPr anchor="t"/>
          <a:lstStyle>
            <a:lvl1pPr algn="l">
              <a:defRPr sz="4000" b="1" cap="all"/>
            </a:lvl1pPr>
          </a:lstStyle>
          <a:p>
            <a:r>
              <a:rPr lang="cs-CZ" smtClean="0"/>
              <a:t>Kliknutím lze upravit styl.</a:t>
            </a:r>
            <a:endParaRPr lang="cs-CZ"/>
          </a:p>
        </p:txBody>
      </p:sp>
      <p:sp>
        <p:nvSpPr>
          <p:cNvPr id="3" name="Zástupný symbol pro text 2"/>
          <p:cNvSpPr>
            <a:spLocks noGrp="1"/>
          </p:cNvSpPr>
          <p:nvPr>
            <p:ph type="body" idx="1"/>
          </p:nvPr>
        </p:nvSpPr>
        <p:spPr>
          <a:xfrm>
            <a:off x="782506" y="2906713"/>
            <a:ext cx="84201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cs-CZ" smtClean="0"/>
              <a:t>Kliknutím lze upravit styly předlohy textu.</a:t>
            </a:r>
          </a:p>
        </p:txBody>
      </p:sp>
      <p:sp>
        <p:nvSpPr>
          <p:cNvPr id="4" name="Zástupný symbol pro datum 3"/>
          <p:cNvSpPr>
            <a:spLocks noGrp="1"/>
          </p:cNvSpPr>
          <p:nvPr>
            <p:ph type="dt" sz="half" idx="10"/>
          </p:nvPr>
        </p:nvSpPr>
        <p:spPr/>
        <p:txBody>
          <a:bodyPr/>
          <a:lstStyle/>
          <a:p>
            <a:fld id="{D183E90A-A3EA-42E1-BB62-50E26273BEBD}" type="datetimeFigureOut">
              <a:rPr lang="cs-CZ" smtClean="0"/>
              <a:t>26.6.2013</a:t>
            </a:fld>
            <a:endParaRPr lang="cs-CZ"/>
          </a:p>
        </p:txBody>
      </p:sp>
      <p:sp>
        <p:nvSpPr>
          <p:cNvPr id="5" name="Zástupný symbol pro zápatí 4"/>
          <p:cNvSpPr>
            <a:spLocks noGrp="1"/>
          </p:cNvSpPr>
          <p:nvPr>
            <p:ph type="ftr" sz="quarter" idx="11"/>
          </p:nvPr>
        </p:nvSpPr>
        <p:spPr/>
        <p:txBody>
          <a:bodyPr/>
          <a:lstStyle/>
          <a:p>
            <a:endParaRPr lang="cs-CZ"/>
          </a:p>
        </p:txBody>
      </p:sp>
      <p:sp>
        <p:nvSpPr>
          <p:cNvPr id="6" name="Zástupný symbol pro číslo snímku 5"/>
          <p:cNvSpPr>
            <a:spLocks noGrp="1"/>
          </p:cNvSpPr>
          <p:nvPr>
            <p:ph type="sldNum" sz="quarter" idx="12"/>
          </p:nvPr>
        </p:nvSpPr>
        <p:spPr/>
        <p:txBody>
          <a:bodyPr/>
          <a:lstStyle/>
          <a:p>
            <a:fld id="{B9575179-F2BD-457F-8CE6-BFB97BDC316F}" type="slidenum">
              <a:rPr lang="cs-CZ" smtClean="0"/>
              <a:t>‹#›</a:t>
            </a:fld>
            <a:endParaRPr lang="cs-CZ"/>
          </a:p>
        </p:txBody>
      </p:sp>
    </p:spTree>
    <p:extLst>
      <p:ext uri="{BB962C8B-B14F-4D97-AF65-F5344CB8AC3E}">
        <p14:creationId xmlns:p14="http://schemas.microsoft.com/office/powerpoint/2010/main" val="6299789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Dva obsahy">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obsah 2"/>
          <p:cNvSpPr>
            <a:spLocks noGrp="1"/>
          </p:cNvSpPr>
          <p:nvPr>
            <p:ph sz="half" idx="1"/>
          </p:nvPr>
        </p:nvSpPr>
        <p:spPr>
          <a:xfrm>
            <a:off x="49530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obsah 3"/>
          <p:cNvSpPr>
            <a:spLocks noGrp="1"/>
          </p:cNvSpPr>
          <p:nvPr>
            <p:ph sz="half" idx="2"/>
          </p:nvPr>
        </p:nvSpPr>
        <p:spPr>
          <a:xfrm>
            <a:off x="5035550" y="1600201"/>
            <a:ext cx="437515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datum 4"/>
          <p:cNvSpPr>
            <a:spLocks noGrp="1"/>
          </p:cNvSpPr>
          <p:nvPr>
            <p:ph type="dt" sz="half" idx="10"/>
          </p:nvPr>
        </p:nvSpPr>
        <p:spPr/>
        <p:txBody>
          <a:bodyPr/>
          <a:lstStyle/>
          <a:p>
            <a:fld id="{D183E90A-A3EA-42E1-BB62-50E26273BEBD}" type="datetimeFigureOut">
              <a:rPr lang="cs-CZ" smtClean="0"/>
              <a:t>26.6.2013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9575179-F2BD-457F-8CE6-BFB97BDC316F}" type="slidenum">
              <a:rPr lang="cs-CZ" smtClean="0"/>
              <a:t>‹#›</a:t>
            </a:fld>
            <a:endParaRPr lang="cs-CZ"/>
          </a:p>
        </p:txBody>
      </p:sp>
    </p:spTree>
    <p:extLst>
      <p:ext uri="{BB962C8B-B14F-4D97-AF65-F5344CB8AC3E}">
        <p14:creationId xmlns:p14="http://schemas.microsoft.com/office/powerpoint/2010/main" val="3699271743"/>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Porovnání">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lvl1pPr>
              <a:defRPr/>
            </a:lvl1pPr>
          </a:lstStyle>
          <a:p>
            <a:r>
              <a:rPr lang="cs-CZ" smtClean="0"/>
              <a:t>Kliknutím lze upravit styl.</a:t>
            </a:r>
            <a:endParaRPr lang="cs-CZ"/>
          </a:p>
        </p:txBody>
      </p:sp>
      <p:sp>
        <p:nvSpPr>
          <p:cNvPr id="3" name="Zástupný symbol pro text 2"/>
          <p:cNvSpPr>
            <a:spLocks noGrp="1"/>
          </p:cNvSpPr>
          <p:nvPr>
            <p:ph type="body" idx="1"/>
          </p:nvPr>
        </p:nvSpPr>
        <p:spPr>
          <a:xfrm>
            <a:off x="495300" y="1535113"/>
            <a:ext cx="437687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4" name="Zástupný symbol pro obsah 3"/>
          <p:cNvSpPr>
            <a:spLocks noGrp="1"/>
          </p:cNvSpPr>
          <p:nvPr>
            <p:ph sz="half" idx="2"/>
          </p:nvPr>
        </p:nvSpPr>
        <p:spPr>
          <a:xfrm>
            <a:off x="495300" y="2174875"/>
            <a:ext cx="437687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5" name="Zástupný symbol pro text 4"/>
          <p:cNvSpPr>
            <a:spLocks noGrp="1"/>
          </p:cNvSpPr>
          <p:nvPr>
            <p:ph type="body" sz="quarter" idx="3"/>
          </p:nvPr>
        </p:nvSpPr>
        <p:spPr>
          <a:xfrm>
            <a:off x="5032111" y="1535113"/>
            <a:ext cx="4378590"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cs-CZ" smtClean="0"/>
              <a:t>Kliknutím lze upravit styly předlohy textu.</a:t>
            </a:r>
          </a:p>
        </p:txBody>
      </p:sp>
      <p:sp>
        <p:nvSpPr>
          <p:cNvPr id="6" name="Zástupný symbol pro obsah 5"/>
          <p:cNvSpPr>
            <a:spLocks noGrp="1"/>
          </p:cNvSpPr>
          <p:nvPr>
            <p:ph sz="quarter" idx="4"/>
          </p:nvPr>
        </p:nvSpPr>
        <p:spPr>
          <a:xfrm>
            <a:off x="5032111" y="2174875"/>
            <a:ext cx="4378590"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7" name="Zástupný symbol pro datum 6"/>
          <p:cNvSpPr>
            <a:spLocks noGrp="1"/>
          </p:cNvSpPr>
          <p:nvPr>
            <p:ph type="dt" sz="half" idx="10"/>
          </p:nvPr>
        </p:nvSpPr>
        <p:spPr/>
        <p:txBody>
          <a:bodyPr/>
          <a:lstStyle/>
          <a:p>
            <a:fld id="{D183E90A-A3EA-42E1-BB62-50E26273BEBD}" type="datetimeFigureOut">
              <a:rPr lang="cs-CZ" smtClean="0"/>
              <a:t>26.6.2013</a:t>
            </a:fld>
            <a:endParaRPr lang="cs-CZ"/>
          </a:p>
        </p:txBody>
      </p:sp>
      <p:sp>
        <p:nvSpPr>
          <p:cNvPr id="8" name="Zástupný symbol pro zápatí 7"/>
          <p:cNvSpPr>
            <a:spLocks noGrp="1"/>
          </p:cNvSpPr>
          <p:nvPr>
            <p:ph type="ftr" sz="quarter" idx="11"/>
          </p:nvPr>
        </p:nvSpPr>
        <p:spPr/>
        <p:txBody>
          <a:bodyPr/>
          <a:lstStyle/>
          <a:p>
            <a:endParaRPr lang="cs-CZ"/>
          </a:p>
        </p:txBody>
      </p:sp>
      <p:sp>
        <p:nvSpPr>
          <p:cNvPr id="9" name="Zástupný symbol pro číslo snímku 8"/>
          <p:cNvSpPr>
            <a:spLocks noGrp="1"/>
          </p:cNvSpPr>
          <p:nvPr>
            <p:ph type="sldNum" sz="quarter" idx="12"/>
          </p:nvPr>
        </p:nvSpPr>
        <p:spPr/>
        <p:txBody>
          <a:bodyPr/>
          <a:lstStyle/>
          <a:p>
            <a:fld id="{B9575179-F2BD-457F-8CE6-BFB97BDC316F}" type="slidenum">
              <a:rPr lang="cs-CZ" smtClean="0"/>
              <a:t>‹#›</a:t>
            </a:fld>
            <a:endParaRPr lang="cs-CZ"/>
          </a:p>
        </p:txBody>
      </p:sp>
    </p:spTree>
    <p:extLst>
      <p:ext uri="{BB962C8B-B14F-4D97-AF65-F5344CB8AC3E}">
        <p14:creationId xmlns:p14="http://schemas.microsoft.com/office/powerpoint/2010/main" val="1317013063"/>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Pouze nadpis">
    <p:spTree>
      <p:nvGrpSpPr>
        <p:cNvPr id="1" name=""/>
        <p:cNvGrpSpPr/>
        <p:nvPr/>
      </p:nvGrpSpPr>
      <p:grpSpPr>
        <a:xfrm>
          <a:off x="0" y="0"/>
          <a:ext cx="0" cy="0"/>
          <a:chOff x="0" y="0"/>
          <a:chExt cx="0" cy="0"/>
        </a:xfrm>
      </p:grpSpPr>
      <p:sp>
        <p:nvSpPr>
          <p:cNvPr id="2" name="Nadpis 1"/>
          <p:cNvSpPr>
            <a:spLocks noGrp="1"/>
          </p:cNvSpPr>
          <p:nvPr>
            <p:ph type="title"/>
          </p:nvPr>
        </p:nvSpPr>
        <p:spPr/>
        <p:txBody>
          <a:bodyPr/>
          <a:lstStyle/>
          <a:p>
            <a:r>
              <a:rPr lang="cs-CZ" smtClean="0"/>
              <a:t>Kliknutím lze upravit styl.</a:t>
            </a:r>
            <a:endParaRPr lang="cs-CZ"/>
          </a:p>
        </p:txBody>
      </p:sp>
      <p:sp>
        <p:nvSpPr>
          <p:cNvPr id="3" name="Zástupný symbol pro datum 2"/>
          <p:cNvSpPr>
            <a:spLocks noGrp="1"/>
          </p:cNvSpPr>
          <p:nvPr>
            <p:ph type="dt" sz="half" idx="10"/>
          </p:nvPr>
        </p:nvSpPr>
        <p:spPr/>
        <p:txBody>
          <a:bodyPr/>
          <a:lstStyle/>
          <a:p>
            <a:fld id="{D183E90A-A3EA-42E1-BB62-50E26273BEBD}" type="datetimeFigureOut">
              <a:rPr lang="cs-CZ" smtClean="0"/>
              <a:t>26.6.2013</a:t>
            </a:fld>
            <a:endParaRPr lang="cs-CZ"/>
          </a:p>
        </p:txBody>
      </p:sp>
      <p:sp>
        <p:nvSpPr>
          <p:cNvPr id="4" name="Zástupný symbol pro zápatí 3"/>
          <p:cNvSpPr>
            <a:spLocks noGrp="1"/>
          </p:cNvSpPr>
          <p:nvPr>
            <p:ph type="ftr" sz="quarter" idx="11"/>
          </p:nvPr>
        </p:nvSpPr>
        <p:spPr/>
        <p:txBody>
          <a:bodyPr/>
          <a:lstStyle/>
          <a:p>
            <a:endParaRPr lang="cs-CZ"/>
          </a:p>
        </p:txBody>
      </p:sp>
      <p:sp>
        <p:nvSpPr>
          <p:cNvPr id="5" name="Zástupný symbol pro číslo snímku 4"/>
          <p:cNvSpPr>
            <a:spLocks noGrp="1"/>
          </p:cNvSpPr>
          <p:nvPr>
            <p:ph type="sldNum" sz="quarter" idx="12"/>
          </p:nvPr>
        </p:nvSpPr>
        <p:spPr/>
        <p:txBody>
          <a:bodyPr/>
          <a:lstStyle/>
          <a:p>
            <a:fld id="{B9575179-F2BD-457F-8CE6-BFB97BDC316F}" type="slidenum">
              <a:rPr lang="cs-CZ" smtClean="0"/>
              <a:t>‹#›</a:t>
            </a:fld>
            <a:endParaRPr lang="cs-CZ"/>
          </a:p>
        </p:txBody>
      </p:sp>
    </p:spTree>
    <p:extLst>
      <p:ext uri="{BB962C8B-B14F-4D97-AF65-F5344CB8AC3E}">
        <p14:creationId xmlns:p14="http://schemas.microsoft.com/office/powerpoint/2010/main" val="1178659133"/>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Prázdný">
    <p:spTree>
      <p:nvGrpSpPr>
        <p:cNvPr id="1" name=""/>
        <p:cNvGrpSpPr/>
        <p:nvPr/>
      </p:nvGrpSpPr>
      <p:grpSpPr>
        <a:xfrm>
          <a:off x="0" y="0"/>
          <a:ext cx="0" cy="0"/>
          <a:chOff x="0" y="0"/>
          <a:chExt cx="0" cy="0"/>
        </a:xfrm>
      </p:grpSpPr>
      <p:sp>
        <p:nvSpPr>
          <p:cNvPr id="2" name="Zástupný symbol pro datum 1"/>
          <p:cNvSpPr>
            <a:spLocks noGrp="1"/>
          </p:cNvSpPr>
          <p:nvPr>
            <p:ph type="dt" sz="half" idx="10"/>
          </p:nvPr>
        </p:nvSpPr>
        <p:spPr/>
        <p:txBody>
          <a:bodyPr/>
          <a:lstStyle/>
          <a:p>
            <a:fld id="{D183E90A-A3EA-42E1-BB62-50E26273BEBD}" type="datetimeFigureOut">
              <a:rPr lang="cs-CZ" smtClean="0"/>
              <a:t>26.6.2013</a:t>
            </a:fld>
            <a:endParaRPr lang="cs-CZ"/>
          </a:p>
        </p:txBody>
      </p:sp>
      <p:sp>
        <p:nvSpPr>
          <p:cNvPr id="3" name="Zástupný symbol pro zápatí 2"/>
          <p:cNvSpPr>
            <a:spLocks noGrp="1"/>
          </p:cNvSpPr>
          <p:nvPr>
            <p:ph type="ftr" sz="quarter" idx="11"/>
          </p:nvPr>
        </p:nvSpPr>
        <p:spPr/>
        <p:txBody>
          <a:bodyPr/>
          <a:lstStyle/>
          <a:p>
            <a:endParaRPr lang="cs-CZ"/>
          </a:p>
        </p:txBody>
      </p:sp>
      <p:sp>
        <p:nvSpPr>
          <p:cNvPr id="4" name="Zástupný symbol pro číslo snímku 3"/>
          <p:cNvSpPr>
            <a:spLocks noGrp="1"/>
          </p:cNvSpPr>
          <p:nvPr>
            <p:ph type="sldNum" sz="quarter" idx="12"/>
          </p:nvPr>
        </p:nvSpPr>
        <p:spPr/>
        <p:txBody>
          <a:bodyPr/>
          <a:lstStyle/>
          <a:p>
            <a:fld id="{B9575179-F2BD-457F-8CE6-BFB97BDC316F}" type="slidenum">
              <a:rPr lang="cs-CZ" smtClean="0"/>
              <a:t>‹#›</a:t>
            </a:fld>
            <a:endParaRPr lang="cs-CZ"/>
          </a:p>
        </p:txBody>
      </p:sp>
    </p:spTree>
    <p:extLst>
      <p:ext uri="{BB962C8B-B14F-4D97-AF65-F5344CB8AC3E}">
        <p14:creationId xmlns:p14="http://schemas.microsoft.com/office/powerpoint/2010/main" val="203591646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Obsah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495300" y="273050"/>
            <a:ext cx="3259006" cy="1162050"/>
          </a:xfrm>
        </p:spPr>
        <p:txBody>
          <a:bodyPr anchor="b"/>
          <a:lstStyle>
            <a:lvl1pPr algn="l">
              <a:defRPr sz="2000" b="1"/>
            </a:lvl1pPr>
          </a:lstStyle>
          <a:p>
            <a:r>
              <a:rPr lang="cs-CZ" smtClean="0"/>
              <a:t>Kliknutím lze upravit styl.</a:t>
            </a:r>
            <a:endParaRPr lang="cs-CZ"/>
          </a:p>
        </p:txBody>
      </p:sp>
      <p:sp>
        <p:nvSpPr>
          <p:cNvPr id="3" name="Zástupný symbol pro obsah 2"/>
          <p:cNvSpPr>
            <a:spLocks noGrp="1"/>
          </p:cNvSpPr>
          <p:nvPr>
            <p:ph idx="1"/>
          </p:nvPr>
        </p:nvSpPr>
        <p:spPr>
          <a:xfrm>
            <a:off x="3872971" y="273051"/>
            <a:ext cx="5537729"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text 3"/>
          <p:cNvSpPr>
            <a:spLocks noGrp="1"/>
          </p:cNvSpPr>
          <p:nvPr>
            <p:ph type="body" sz="half" idx="2"/>
          </p:nvPr>
        </p:nvSpPr>
        <p:spPr>
          <a:xfrm>
            <a:off x="495300" y="1435101"/>
            <a:ext cx="3259006"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D183E90A-A3EA-42E1-BB62-50E26273BEBD}" type="datetimeFigureOut">
              <a:rPr lang="cs-CZ" smtClean="0"/>
              <a:t>26.6.2013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9575179-F2BD-457F-8CE6-BFB97BDC316F}" type="slidenum">
              <a:rPr lang="cs-CZ" smtClean="0"/>
              <a:t>‹#›</a:t>
            </a:fld>
            <a:endParaRPr lang="cs-CZ"/>
          </a:p>
        </p:txBody>
      </p:sp>
    </p:spTree>
    <p:extLst>
      <p:ext uri="{BB962C8B-B14F-4D97-AF65-F5344CB8AC3E}">
        <p14:creationId xmlns:p14="http://schemas.microsoft.com/office/powerpoint/2010/main" val="958955359"/>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Obrázek s titulkem">
    <p:spTree>
      <p:nvGrpSpPr>
        <p:cNvPr id="1" name=""/>
        <p:cNvGrpSpPr/>
        <p:nvPr/>
      </p:nvGrpSpPr>
      <p:grpSpPr>
        <a:xfrm>
          <a:off x="0" y="0"/>
          <a:ext cx="0" cy="0"/>
          <a:chOff x="0" y="0"/>
          <a:chExt cx="0" cy="0"/>
        </a:xfrm>
      </p:grpSpPr>
      <p:sp>
        <p:nvSpPr>
          <p:cNvPr id="2" name="Nadpis 1"/>
          <p:cNvSpPr>
            <a:spLocks noGrp="1"/>
          </p:cNvSpPr>
          <p:nvPr>
            <p:ph type="title"/>
          </p:nvPr>
        </p:nvSpPr>
        <p:spPr>
          <a:xfrm>
            <a:off x="1941645" y="4800600"/>
            <a:ext cx="5943600" cy="566738"/>
          </a:xfrm>
        </p:spPr>
        <p:txBody>
          <a:bodyPr anchor="b"/>
          <a:lstStyle>
            <a:lvl1pPr algn="l">
              <a:defRPr sz="2000" b="1"/>
            </a:lvl1pPr>
          </a:lstStyle>
          <a:p>
            <a:r>
              <a:rPr lang="cs-CZ" smtClean="0"/>
              <a:t>Kliknutím lze upravit styl.</a:t>
            </a:r>
            <a:endParaRPr lang="cs-CZ"/>
          </a:p>
        </p:txBody>
      </p:sp>
      <p:sp>
        <p:nvSpPr>
          <p:cNvPr id="3" name="Zástupný symbol pro obrázek 2"/>
          <p:cNvSpPr>
            <a:spLocks noGrp="1"/>
          </p:cNvSpPr>
          <p:nvPr>
            <p:ph type="pic" idx="1"/>
          </p:nvPr>
        </p:nvSpPr>
        <p:spPr>
          <a:xfrm>
            <a:off x="1941645" y="612775"/>
            <a:ext cx="59436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cs-CZ"/>
          </a:p>
        </p:txBody>
      </p:sp>
      <p:sp>
        <p:nvSpPr>
          <p:cNvPr id="4" name="Zástupný symbol pro text 3"/>
          <p:cNvSpPr>
            <a:spLocks noGrp="1"/>
          </p:cNvSpPr>
          <p:nvPr>
            <p:ph type="body" sz="half" idx="2"/>
          </p:nvPr>
        </p:nvSpPr>
        <p:spPr>
          <a:xfrm>
            <a:off x="1941645" y="5367338"/>
            <a:ext cx="59436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cs-CZ" smtClean="0"/>
              <a:t>Kliknutím lze upravit styly předlohy textu.</a:t>
            </a:r>
          </a:p>
        </p:txBody>
      </p:sp>
      <p:sp>
        <p:nvSpPr>
          <p:cNvPr id="5" name="Zástupný symbol pro datum 4"/>
          <p:cNvSpPr>
            <a:spLocks noGrp="1"/>
          </p:cNvSpPr>
          <p:nvPr>
            <p:ph type="dt" sz="half" idx="10"/>
          </p:nvPr>
        </p:nvSpPr>
        <p:spPr/>
        <p:txBody>
          <a:bodyPr/>
          <a:lstStyle/>
          <a:p>
            <a:fld id="{D183E90A-A3EA-42E1-BB62-50E26273BEBD}" type="datetimeFigureOut">
              <a:rPr lang="cs-CZ" smtClean="0"/>
              <a:t>26.6.2013</a:t>
            </a:fld>
            <a:endParaRPr lang="cs-CZ"/>
          </a:p>
        </p:txBody>
      </p:sp>
      <p:sp>
        <p:nvSpPr>
          <p:cNvPr id="6" name="Zástupný symbol pro zápatí 5"/>
          <p:cNvSpPr>
            <a:spLocks noGrp="1"/>
          </p:cNvSpPr>
          <p:nvPr>
            <p:ph type="ftr" sz="quarter" idx="11"/>
          </p:nvPr>
        </p:nvSpPr>
        <p:spPr/>
        <p:txBody>
          <a:bodyPr/>
          <a:lstStyle/>
          <a:p>
            <a:endParaRPr lang="cs-CZ"/>
          </a:p>
        </p:txBody>
      </p:sp>
      <p:sp>
        <p:nvSpPr>
          <p:cNvPr id="7" name="Zástupný symbol pro číslo snímku 6"/>
          <p:cNvSpPr>
            <a:spLocks noGrp="1"/>
          </p:cNvSpPr>
          <p:nvPr>
            <p:ph type="sldNum" sz="quarter" idx="12"/>
          </p:nvPr>
        </p:nvSpPr>
        <p:spPr/>
        <p:txBody>
          <a:bodyPr/>
          <a:lstStyle/>
          <a:p>
            <a:fld id="{B9575179-F2BD-457F-8CE6-BFB97BDC316F}" type="slidenum">
              <a:rPr lang="cs-CZ" smtClean="0"/>
              <a:t>‹#›</a:t>
            </a:fld>
            <a:endParaRPr lang="cs-CZ"/>
          </a:p>
        </p:txBody>
      </p:sp>
    </p:spTree>
    <p:extLst>
      <p:ext uri="{BB962C8B-B14F-4D97-AF65-F5344CB8AC3E}">
        <p14:creationId xmlns:p14="http://schemas.microsoft.com/office/powerpoint/2010/main" val="3036145297"/>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jp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blipFill dpi="0" rotWithShape="1">
          <a:blip r:embed="rId13">
            <a:alphaModFix amt="23000"/>
            <a:lum/>
          </a:blip>
          <a:srcRect/>
          <a:stretch>
            <a:fillRect l="-6000" r="-6000"/>
          </a:stretch>
        </a:blipFill>
        <a:effectLst/>
      </p:bgPr>
    </p:bg>
    <p:spTree>
      <p:nvGrpSpPr>
        <p:cNvPr id="1" name=""/>
        <p:cNvGrpSpPr/>
        <p:nvPr/>
      </p:nvGrpSpPr>
      <p:grpSpPr>
        <a:xfrm>
          <a:off x="0" y="0"/>
          <a:ext cx="0" cy="0"/>
          <a:chOff x="0" y="0"/>
          <a:chExt cx="0" cy="0"/>
        </a:xfrm>
      </p:grpSpPr>
      <p:sp>
        <p:nvSpPr>
          <p:cNvPr id="2" name="Zástupný symbol pro nadpis 1"/>
          <p:cNvSpPr>
            <a:spLocks noGrp="1"/>
          </p:cNvSpPr>
          <p:nvPr>
            <p:ph type="title"/>
          </p:nvPr>
        </p:nvSpPr>
        <p:spPr>
          <a:xfrm>
            <a:off x="495300" y="274638"/>
            <a:ext cx="8915400" cy="1143000"/>
          </a:xfrm>
          <a:prstGeom prst="rect">
            <a:avLst/>
          </a:prstGeom>
        </p:spPr>
        <p:txBody>
          <a:bodyPr vert="horz" lIns="91440" tIns="45720" rIns="91440" bIns="45720" rtlCol="0" anchor="ctr">
            <a:normAutofit/>
          </a:bodyPr>
          <a:lstStyle/>
          <a:p>
            <a:r>
              <a:rPr lang="cs-CZ" smtClean="0"/>
              <a:t>Kliknutím lze upravit styl.</a:t>
            </a:r>
            <a:endParaRPr lang="cs-CZ"/>
          </a:p>
        </p:txBody>
      </p:sp>
      <p:sp>
        <p:nvSpPr>
          <p:cNvPr id="3" name="Zástupný symbol pro text 2"/>
          <p:cNvSpPr>
            <a:spLocks noGrp="1"/>
          </p:cNvSpPr>
          <p:nvPr>
            <p:ph type="body" idx="1"/>
          </p:nvPr>
        </p:nvSpPr>
        <p:spPr>
          <a:xfrm>
            <a:off x="495300" y="1600201"/>
            <a:ext cx="8915400" cy="4525963"/>
          </a:xfrm>
          <a:prstGeom prst="rect">
            <a:avLst/>
          </a:prstGeom>
        </p:spPr>
        <p:txBody>
          <a:bodyPr vert="horz" lIns="91440" tIns="45720" rIns="91440" bIns="45720" rtlCol="0">
            <a:normAutofit/>
          </a:bodyPr>
          <a:lstStyle/>
          <a:p>
            <a:pPr lvl="0"/>
            <a:r>
              <a:rPr lang="cs-CZ" smtClean="0"/>
              <a:t>Kliknutím lze upravit styly předlohy textu.</a:t>
            </a:r>
          </a:p>
          <a:p>
            <a:pPr lvl="1"/>
            <a:r>
              <a:rPr lang="cs-CZ" smtClean="0"/>
              <a:t>Druhá úroveň</a:t>
            </a:r>
          </a:p>
          <a:p>
            <a:pPr lvl="2"/>
            <a:r>
              <a:rPr lang="cs-CZ" smtClean="0"/>
              <a:t>Třetí úroveň</a:t>
            </a:r>
          </a:p>
          <a:p>
            <a:pPr lvl="3"/>
            <a:r>
              <a:rPr lang="cs-CZ" smtClean="0"/>
              <a:t>Čtvrtá úroveň</a:t>
            </a:r>
          </a:p>
          <a:p>
            <a:pPr lvl="4"/>
            <a:r>
              <a:rPr lang="cs-CZ" smtClean="0"/>
              <a:t>Pátá úroveň</a:t>
            </a:r>
            <a:endParaRPr lang="cs-CZ"/>
          </a:p>
        </p:txBody>
      </p:sp>
      <p:sp>
        <p:nvSpPr>
          <p:cNvPr id="4" name="Zástupný symbol pro datum 3"/>
          <p:cNvSpPr>
            <a:spLocks noGrp="1"/>
          </p:cNvSpPr>
          <p:nvPr>
            <p:ph type="dt" sz="half" idx="2"/>
          </p:nvPr>
        </p:nvSpPr>
        <p:spPr>
          <a:xfrm>
            <a:off x="495300" y="6356351"/>
            <a:ext cx="23114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D183E90A-A3EA-42E1-BB62-50E26273BEBD}" type="datetimeFigureOut">
              <a:rPr lang="cs-CZ" smtClean="0"/>
              <a:t>26.6.2013</a:t>
            </a:fld>
            <a:endParaRPr lang="cs-CZ"/>
          </a:p>
        </p:txBody>
      </p:sp>
      <p:sp>
        <p:nvSpPr>
          <p:cNvPr id="5" name="Zástupný symbol pro zápatí 4"/>
          <p:cNvSpPr>
            <a:spLocks noGrp="1"/>
          </p:cNvSpPr>
          <p:nvPr>
            <p:ph type="ftr" sz="quarter" idx="3"/>
          </p:nvPr>
        </p:nvSpPr>
        <p:spPr>
          <a:xfrm>
            <a:off x="3384550" y="6356351"/>
            <a:ext cx="31369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cs-CZ"/>
          </a:p>
        </p:txBody>
      </p:sp>
      <p:sp>
        <p:nvSpPr>
          <p:cNvPr id="6" name="Zástupný symbol pro číslo snímku 5"/>
          <p:cNvSpPr>
            <a:spLocks noGrp="1"/>
          </p:cNvSpPr>
          <p:nvPr>
            <p:ph type="sldNum" sz="quarter" idx="4"/>
          </p:nvPr>
        </p:nvSpPr>
        <p:spPr>
          <a:xfrm>
            <a:off x="7099300" y="6356351"/>
            <a:ext cx="23114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B9575179-F2BD-457F-8CE6-BFB97BDC316F}" type="slidenum">
              <a:rPr lang="cs-CZ" smtClean="0"/>
              <a:t>‹#›</a:t>
            </a:fld>
            <a:endParaRPr lang="cs-CZ"/>
          </a:p>
        </p:txBody>
      </p:sp>
    </p:spTree>
    <p:extLst>
      <p:ext uri="{BB962C8B-B14F-4D97-AF65-F5344CB8AC3E}">
        <p14:creationId xmlns:p14="http://schemas.microsoft.com/office/powerpoint/2010/main" val="1598974912"/>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cs-CZ"/>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8" Type="http://schemas.openxmlformats.org/officeDocument/2006/relationships/image" Target="../media/image13.jpeg"/><Relationship Id="rId3" Type="http://schemas.openxmlformats.org/officeDocument/2006/relationships/diagramLayout" Target="../diagrams/layout3.xml"/><Relationship Id="rId7" Type="http://schemas.openxmlformats.org/officeDocument/2006/relationships/image" Target="../media/image2.png"/><Relationship Id="rId2" Type="http://schemas.openxmlformats.org/officeDocument/2006/relationships/diagramData" Target="../diagrams/data3.xml"/><Relationship Id="rId1" Type="http://schemas.openxmlformats.org/officeDocument/2006/relationships/slideLayout" Target="../slideLayouts/slideLayout1.xml"/><Relationship Id="rId6" Type="http://schemas.microsoft.com/office/2007/relationships/diagramDrawing" Target="../diagrams/drawing3.xml"/><Relationship Id="rId5" Type="http://schemas.openxmlformats.org/officeDocument/2006/relationships/diagramColors" Target="../diagrams/colors3.xml"/><Relationship Id="rId4" Type="http://schemas.openxmlformats.org/officeDocument/2006/relationships/diagramQuickStyle" Target="../diagrams/quickStyle3.xml"/><Relationship Id="rId9" Type="http://schemas.openxmlformats.org/officeDocument/2006/relationships/image" Target="../media/image14.jpeg"/></Relationships>
</file>

<file path=ppt/slides/_rels/slide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jpeg"/><Relationship Id="rId1" Type="http://schemas.openxmlformats.org/officeDocument/2006/relationships/slideLayout" Target="../slideLayouts/slideLayout1.xml"/><Relationship Id="rId4" Type="http://schemas.openxmlformats.org/officeDocument/2006/relationships/image" Target="../media/image4.jpeg"/></Relationships>
</file>

<file path=ppt/slides/_rels/slide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JPG"/><Relationship Id="rId1" Type="http://schemas.openxmlformats.org/officeDocument/2006/relationships/slideLayout" Target="../slideLayouts/slideLayout1.xml"/><Relationship Id="rId4" Type="http://schemas.openxmlformats.org/officeDocument/2006/relationships/image" Target="../media/image6.jpeg"/></Relationships>
</file>

<file path=ppt/slides/_rels/slide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7.jpeg"/><Relationship Id="rId1" Type="http://schemas.openxmlformats.org/officeDocument/2006/relationships/slideLayout" Target="../slideLayouts/slideLayout1.xml"/><Relationship Id="rId4" Type="http://schemas.openxmlformats.org/officeDocument/2006/relationships/image" Target="../media/image8.jpe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9.JPG"/><Relationship Id="rId1" Type="http://schemas.openxmlformats.org/officeDocument/2006/relationships/slideLayout" Target="../slideLayouts/slideLayout1.xml"/></Relationships>
</file>

<file path=ppt/slides/_rels/slide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0.jpeg"/><Relationship Id="rId1" Type="http://schemas.openxmlformats.org/officeDocument/2006/relationships/slideLayout" Target="../slideLayouts/slideLayout1.xml"/><Relationship Id="rId4" Type="http://schemas.openxmlformats.org/officeDocument/2006/relationships/hyperlink" Target="mailto:info@rera.cz" TargetMode="External"/></Relationships>
</file>

<file path=ppt/slides/_rels/slide7.xml.rels><?xml version="1.0" encoding="UTF-8" standalone="yes"?>
<Relationships xmlns="http://schemas.openxmlformats.org/package/2006/relationships"><Relationship Id="rId2" Type="http://schemas.openxmlformats.org/officeDocument/2006/relationships/slideLayout" Target="../slideLayouts/slideLayout1.xml"/><Relationship Id="rId1" Type="http://schemas.openxmlformats.org/officeDocument/2006/relationships/tags" Target="../tags/tag1.xml"/></Relationships>
</file>

<file path=ppt/slides/_rels/slide8.xml.rels><?xml version="1.0" encoding="UTF-8" standalone="yes"?>
<Relationships xmlns="http://schemas.openxmlformats.org/package/2006/relationships"><Relationship Id="rId3" Type="http://schemas.openxmlformats.org/officeDocument/2006/relationships/diagramLayout" Target="../diagrams/layout1.xml"/><Relationship Id="rId7" Type="http://schemas.openxmlformats.org/officeDocument/2006/relationships/image" Target="../media/image2.png"/><Relationship Id="rId2" Type="http://schemas.openxmlformats.org/officeDocument/2006/relationships/diagramData" Target="../diagrams/data1.xml"/><Relationship Id="rId1" Type="http://schemas.openxmlformats.org/officeDocument/2006/relationships/slideLayout" Target="../slideLayouts/slideLayout1.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9.xml.rels><?xml version="1.0" encoding="UTF-8" standalone="yes"?>
<Relationships xmlns="http://schemas.openxmlformats.org/package/2006/relationships"><Relationship Id="rId3" Type="http://schemas.openxmlformats.org/officeDocument/2006/relationships/diagramLayout" Target="../diagrams/layout2.xml"/><Relationship Id="rId7" Type="http://schemas.openxmlformats.org/officeDocument/2006/relationships/image" Target="../media/image2.png"/><Relationship Id="rId2" Type="http://schemas.openxmlformats.org/officeDocument/2006/relationships/diagramData" Target="../diagrams/data2.xml"/><Relationship Id="rId1" Type="http://schemas.openxmlformats.org/officeDocument/2006/relationships/slideLayout" Target="../slideLayouts/slideLayout1.xml"/><Relationship Id="rId6" Type="http://schemas.microsoft.com/office/2007/relationships/diagramDrawing" Target="../diagrams/drawing2.xml"/><Relationship Id="rId5" Type="http://schemas.openxmlformats.org/officeDocument/2006/relationships/diagramColors" Target="../diagrams/colors2.xml"/><Relationship Id="rId4" Type="http://schemas.openxmlformats.org/officeDocument/2006/relationships/diagramQuickStyle" Target="../diagrams/quickStyle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2"/>
          <p:cNvPicPr>
            <a:picLocks noChangeAspect="1" noChangeArrowheads="1"/>
          </p:cNvPicPr>
          <p:nvPr/>
        </p:nvPicPr>
        <p:blipFill>
          <a:blip r:embed="rId2" cstate="email">
            <a:extLst>
              <a:ext uri="{28A0092B-C50C-407E-A947-70E740481C1C}">
                <a14:useLocalDpi xmlns:a14="http://schemas.microsoft.com/office/drawing/2010/main" val="0"/>
              </a:ext>
            </a:extLst>
          </a:blip>
          <a:srcRect/>
          <a:stretch>
            <a:fillRect/>
          </a:stretch>
        </p:blipFill>
        <p:spPr bwMode="auto">
          <a:xfrm>
            <a:off x="6591182" y="8608"/>
            <a:ext cx="3272826" cy="946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5" name="Obdélník 4"/>
          <p:cNvSpPr/>
          <p:nvPr/>
        </p:nvSpPr>
        <p:spPr>
          <a:xfrm>
            <a:off x="194471" y="2182505"/>
            <a:ext cx="9595066" cy="2123658"/>
          </a:xfrm>
          <a:prstGeom prst="rect">
            <a:avLst/>
          </a:prstGeom>
        </p:spPr>
        <p:txBody>
          <a:bodyPr wrap="square">
            <a:spAutoFit/>
          </a:bodyPr>
          <a:lstStyle/>
          <a:p>
            <a:r>
              <a:rPr lang="cs-CZ" sz="4400" dirty="0" smtClean="0">
                <a:solidFill>
                  <a:srgbClr val="00B050"/>
                </a:solidFill>
              </a:rPr>
              <a:t>Koordinovaná pomoc postiženým povodněmi</a:t>
            </a:r>
          </a:p>
          <a:p>
            <a:r>
              <a:rPr lang="cs-CZ" sz="4400" dirty="0" smtClean="0">
                <a:solidFill>
                  <a:srgbClr val="00B050"/>
                </a:solidFill>
              </a:rPr>
              <a:t>Principy a postupy</a:t>
            </a:r>
            <a:endParaRPr lang="en-US" sz="4400" dirty="0">
              <a:solidFill>
                <a:srgbClr val="00B050"/>
              </a:solidFill>
            </a:endParaRPr>
          </a:p>
        </p:txBody>
      </p:sp>
    </p:spTree>
    <p:extLst>
      <p:ext uri="{BB962C8B-B14F-4D97-AF65-F5344CB8AC3E}">
        <p14:creationId xmlns:p14="http://schemas.microsoft.com/office/powerpoint/2010/main" val="1288171660"/>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Zástupný symbol pro datum 3"/>
          <p:cNvSpPr>
            <a:spLocks noGrp="1"/>
          </p:cNvSpPr>
          <p:nvPr>
            <p:ph type="dt" sz="quarter" idx="10"/>
          </p:nvPr>
        </p:nvSpPr>
        <p:spPr>
          <a:noFill/>
        </p:spPr>
        <p:txBody>
          <a:bodyPr/>
          <a:lstStyle/>
          <a:p>
            <a:fld id="{48DE2B21-6C4F-482D-AA53-311ED40FBD81}" type="slidenum">
              <a:rPr lang="en-US" altLang="de-DE" smtClean="0"/>
              <a:pPr/>
              <a:t>10</a:t>
            </a:fld>
            <a:endParaRPr lang="cs-CZ" smtClean="0"/>
          </a:p>
        </p:txBody>
      </p:sp>
      <p:graphicFrame>
        <p:nvGraphicFramePr>
          <p:cNvPr id="11" name="Diagram 10"/>
          <p:cNvGraphicFramePr/>
          <p:nvPr>
            <p:extLst>
              <p:ext uri="{D42A27DB-BD31-4B8C-83A1-F6EECF244321}">
                <p14:modId xmlns:p14="http://schemas.microsoft.com/office/powerpoint/2010/main" val="335743863"/>
              </p:ext>
            </p:extLst>
          </p:nvPr>
        </p:nvGraphicFramePr>
        <p:xfrm>
          <a:off x="-12692" y="1124744"/>
          <a:ext cx="9412186"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2"/>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591182" y="8608"/>
            <a:ext cx="3272826" cy="946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bdélník 1"/>
          <p:cNvSpPr/>
          <p:nvPr/>
        </p:nvSpPr>
        <p:spPr>
          <a:xfrm>
            <a:off x="0" y="24879"/>
            <a:ext cx="6435165" cy="769441"/>
          </a:xfrm>
          <a:prstGeom prst="rect">
            <a:avLst/>
          </a:prstGeom>
          <a:solidFill>
            <a:schemeClr val="accent5">
              <a:lumMod val="40000"/>
              <a:lumOff val="60000"/>
            </a:schemeClr>
          </a:solidFill>
        </p:spPr>
        <p:txBody>
          <a:bodyPr wrap="square">
            <a:spAutoFit/>
          </a:bodyPr>
          <a:lstStyle/>
          <a:p>
            <a:pPr algn="ctr"/>
            <a:r>
              <a:rPr lang="cs-CZ" sz="4400" dirty="0" smtClean="0">
                <a:solidFill>
                  <a:srgbClr val="00B050"/>
                </a:solidFill>
              </a:rPr>
              <a:t>Vedoucí projektu</a:t>
            </a:r>
            <a:endParaRPr lang="en-US" sz="4400" dirty="0">
              <a:solidFill>
                <a:srgbClr val="00B050"/>
              </a:solidFill>
            </a:endParaRPr>
          </a:p>
        </p:txBody>
      </p:sp>
      <p:pic>
        <p:nvPicPr>
          <p:cNvPr id="1027" name="Picture 3" descr="C:\Users\mciganek\Pictures\Tymich Jan.jpg"/>
          <p:cNvPicPr>
            <a:picLocks noChangeAspect="1" noChangeArrowheads="1"/>
          </p:cNvPicPr>
          <p:nvPr/>
        </p:nvPicPr>
        <p:blipFill>
          <a:blip r:embed="rId8">
            <a:extLst>
              <a:ext uri="{28A0092B-C50C-407E-A947-70E740481C1C}">
                <a14:useLocalDpi xmlns:a14="http://schemas.microsoft.com/office/drawing/2010/main" val="0"/>
              </a:ext>
            </a:extLst>
          </a:blip>
          <a:srcRect/>
          <a:stretch>
            <a:fillRect/>
          </a:stretch>
        </p:blipFill>
        <p:spPr bwMode="auto">
          <a:xfrm>
            <a:off x="776536" y="4219590"/>
            <a:ext cx="1961270" cy="2114621"/>
          </a:xfrm>
          <a:prstGeom prst="rect">
            <a:avLst/>
          </a:prstGeom>
          <a:noFill/>
          <a:extLst>
            <a:ext uri="{909E8E84-426E-40DD-AFC4-6F175D3DCCD1}">
              <a14:hiddenFill xmlns:a14="http://schemas.microsoft.com/office/drawing/2010/main">
                <a:solidFill>
                  <a:srgbClr val="FFFFFF"/>
                </a:solidFill>
              </a14:hiddenFill>
            </a:ext>
          </a:extLst>
        </p:spPr>
      </p:pic>
      <p:pic>
        <p:nvPicPr>
          <p:cNvPr id="1029" name="Picture 5" descr="C:\Users\mciganek\Pictures\Ciganek Martin (3).jpg"/>
          <p:cNvPicPr>
            <a:picLocks noChangeAspect="1" noChangeArrowheads="1"/>
          </p:cNvPicPr>
          <p:nvPr/>
        </p:nvPicPr>
        <p:blipFill>
          <a:blip r:embed="rId9">
            <a:extLst>
              <a:ext uri="{28A0092B-C50C-407E-A947-70E740481C1C}">
                <a14:useLocalDpi xmlns:a14="http://schemas.microsoft.com/office/drawing/2010/main" val="0"/>
              </a:ext>
            </a:extLst>
          </a:blip>
          <a:srcRect/>
          <a:stretch>
            <a:fillRect/>
          </a:stretch>
        </p:blipFill>
        <p:spPr bwMode="auto">
          <a:xfrm>
            <a:off x="776536" y="1340767"/>
            <a:ext cx="1961270" cy="2123479"/>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33449679"/>
      </p:ext>
    </p:extLst>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524" y="1196752"/>
            <a:ext cx="2691299" cy="1656184"/>
          </a:xfrm>
          <a:prstGeom prst="round2DiagRect">
            <a:avLst>
              <a:gd name="adj1" fmla="val 8848"/>
              <a:gd name="adj2" fmla="val 0"/>
            </a:avLst>
          </a:prstGeom>
          <a:ln w="12700">
            <a:noFill/>
          </a:ln>
          <a:effectLst>
            <a:reflection blurRad="25400" stA="52000" endA="300" endPos="50000" dir="5400000" sy="-100000" algn="bl" rotWithShape="0"/>
          </a:effectLst>
        </p:spPr>
      </p:pic>
      <p:pic>
        <p:nvPicPr>
          <p:cNvPr id="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91182" y="8608"/>
            <a:ext cx="3272826" cy="946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50042" y="4149080"/>
            <a:ext cx="2392265" cy="1656184"/>
          </a:xfrm>
          <a:prstGeom prst="round2DiagRect">
            <a:avLst>
              <a:gd name="adj1" fmla="val 8848"/>
              <a:gd name="adj2" fmla="val 0"/>
            </a:avLst>
          </a:prstGeom>
          <a:ln w="12700">
            <a:noFill/>
          </a:ln>
          <a:effectLst>
            <a:reflection blurRad="25400" stA="52000" endA="300" endPos="50000" dir="5400000" sy="-100000" algn="bl" rotWithShape="0"/>
          </a:effectLst>
        </p:spPr>
      </p:pic>
      <p:sp>
        <p:nvSpPr>
          <p:cNvPr id="9" name="Rounded Rectangle 4"/>
          <p:cNvSpPr/>
          <p:nvPr/>
        </p:nvSpPr>
        <p:spPr>
          <a:xfrm>
            <a:off x="2846766" y="1204570"/>
            <a:ext cx="7059234" cy="1648366"/>
          </a:xfrm>
          <a:prstGeom prst="roundRect">
            <a:avLst>
              <a:gd name="adj" fmla="val 5281"/>
            </a:avLst>
          </a:prstGeom>
          <a:gradFill flip="none" rotWithShape="1">
            <a:gsLst>
              <a:gs pos="0">
                <a:schemeClr val="bg1">
                  <a:alpha val="75000"/>
                </a:schemeClr>
              </a:gs>
              <a:gs pos="100000">
                <a:schemeClr val="bg1">
                  <a:alpha val="31000"/>
                </a:schemeClr>
              </a:gs>
            </a:gsLst>
            <a:lin ang="54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err="1">
                <a:solidFill>
                  <a:srgbClr val="00B050"/>
                </a:solidFill>
              </a:rPr>
              <a:t>Povodňová</a:t>
            </a:r>
            <a:r>
              <a:rPr lang="en-US" sz="2000" b="1" dirty="0">
                <a:solidFill>
                  <a:srgbClr val="00B050"/>
                </a:solidFill>
              </a:rPr>
              <a:t> </a:t>
            </a:r>
            <a:r>
              <a:rPr lang="en-US" sz="2000" b="1" dirty="0" err="1">
                <a:solidFill>
                  <a:srgbClr val="00B050"/>
                </a:solidFill>
              </a:rPr>
              <a:t>pomoc</a:t>
            </a:r>
            <a:r>
              <a:rPr lang="en-US" sz="2000" b="1" dirty="0">
                <a:solidFill>
                  <a:srgbClr val="00B050"/>
                </a:solidFill>
              </a:rPr>
              <a:t> </a:t>
            </a:r>
            <a:r>
              <a:rPr lang="en-US" sz="2000" b="1" dirty="0" err="1" smtClean="0">
                <a:solidFill>
                  <a:srgbClr val="00B050"/>
                </a:solidFill>
              </a:rPr>
              <a:t>firmy</a:t>
            </a:r>
            <a:r>
              <a:rPr lang="cs-CZ" sz="2000" b="1" dirty="0" smtClean="0">
                <a:solidFill>
                  <a:srgbClr val="00B050"/>
                </a:solidFill>
              </a:rPr>
              <a:t>: dobře a ve správnou chvíli</a:t>
            </a:r>
          </a:p>
          <a:p>
            <a:pPr marL="285750" indent="-285750">
              <a:buFont typeface="Arial" pitchFamily="34" charset="0"/>
              <a:buChar char="•"/>
            </a:pPr>
            <a:r>
              <a:rPr lang="en-US" sz="1400" dirty="0" err="1" smtClean="0">
                <a:solidFill>
                  <a:srgbClr val="00B050"/>
                </a:solidFill>
              </a:rPr>
              <a:t>Přímá</a:t>
            </a:r>
            <a:r>
              <a:rPr lang="en-US" sz="1400" dirty="0" smtClean="0">
                <a:solidFill>
                  <a:srgbClr val="00B050"/>
                </a:solidFill>
              </a:rPr>
              <a:t> </a:t>
            </a:r>
            <a:r>
              <a:rPr lang="en-US" sz="1400" dirty="0" err="1">
                <a:solidFill>
                  <a:srgbClr val="00B050"/>
                </a:solidFill>
              </a:rPr>
              <a:t>sleva</a:t>
            </a:r>
            <a:r>
              <a:rPr lang="en-US" sz="1400" dirty="0">
                <a:solidFill>
                  <a:srgbClr val="00B050"/>
                </a:solidFill>
              </a:rPr>
              <a:t> </a:t>
            </a:r>
            <a:r>
              <a:rPr lang="en-US" sz="1400" dirty="0" err="1">
                <a:solidFill>
                  <a:srgbClr val="00B050"/>
                </a:solidFill>
              </a:rPr>
              <a:t>na</a:t>
            </a:r>
            <a:r>
              <a:rPr lang="en-US" sz="1400" dirty="0">
                <a:solidFill>
                  <a:srgbClr val="00B050"/>
                </a:solidFill>
              </a:rPr>
              <a:t> </a:t>
            </a:r>
            <a:r>
              <a:rPr lang="en-US" sz="1400" dirty="0" err="1">
                <a:solidFill>
                  <a:srgbClr val="00B050"/>
                </a:solidFill>
              </a:rPr>
              <a:t>kotle</a:t>
            </a:r>
            <a:r>
              <a:rPr lang="en-US" sz="1400" dirty="0">
                <a:solidFill>
                  <a:srgbClr val="00B050"/>
                </a:solidFill>
              </a:rPr>
              <a:t> THERM </a:t>
            </a:r>
            <a:r>
              <a:rPr lang="en-US" sz="1400" dirty="0" err="1">
                <a:solidFill>
                  <a:srgbClr val="00B050"/>
                </a:solidFill>
              </a:rPr>
              <a:t>obyvatelům</a:t>
            </a:r>
            <a:r>
              <a:rPr lang="en-US" sz="1400" dirty="0">
                <a:solidFill>
                  <a:srgbClr val="00B050"/>
                </a:solidFill>
              </a:rPr>
              <a:t> </a:t>
            </a:r>
            <a:r>
              <a:rPr lang="en-US" sz="1400" dirty="0" err="1">
                <a:solidFill>
                  <a:srgbClr val="00B050"/>
                </a:solidFill>
              </a:rPr>
              <a:t>postižených</a:t>
            </a:r>
            <a:r>
              <a:rPr lang="en-US" sz="1400" dirty="0">
                <a:solidFill>
                  <a:srgbClr val="00B050"/>
                </a:solidFill>
              </a:rPr>
              <a:t> </a:t>
            </a:r>
            <a:r>
              <a:rPr lang="en-US" sz="1400" dirty="0" err="1">
                <a:solidFill>
                  <a:srgbClr val="00B050"/>
                </a:solidFill>
              </a:rPr>
              <a:t>krajů</a:t>
            </a:r>
            <a:endParaRPr lang="en-US" sz="1400" dirty="0">
              <a:solidFill>
                <a:srgbClr val="00B050"/>
              </a:solidFill>
            </a:endParaRPr>
          </a:p>
          <a:p>
            <a:pPr marL="285750" indent="-285750">
              <a:buFont typeface="Arial" pitchFamily="34" charset="0"/>
              <a:buChar char="•"/>
            </a:pPr>
            <a:r>
              <a:rPr lang="en-US" sz="1400" dirty="0" err="1">
                <a:solidFill>
                  <a:srgbClr val="00B050"/>
                </a:solidFill>
              </a:rPr>
              <a:t>Přímá</a:t>
            </a:r>
            <a:r>
              <a:rPr lang="en-US" sz="1400" dirty="0">
                <a:solidFill>
                  <a:srgbClr val="00B050"/>
                </a:solidFill>
              </a:rPr>
              <a:t> </a:t>
            </a:r>
            <a:r>
              <a:rPr lang="en-US" sz="1400" dirty="0" err="1">
                <a:solidFill>
                  <a:srgbClr val="00B050"/>
                </a:solidFill>
              </a:rPr>
              <a:t>sleva</a:t>
            </a:r>
            <a:r>
              <a:rPr lang="en-US" sz="1400" dirty="0">
                <a:solidFill>
                  <a:srgbClr val="00B050"/>
                </a:solidFill>
              </a:rPr>
              <a:t> </a:t>
            </a:r>
            <a:r>
              <a:rPr lang="en-US" sz="1400" dirty="0" err="1">
                <a:solidFill>
                  <a:srgbClr val="00B050"/>
                </a:solidFill>
              </a:rPr>
              <a:t>na</a:t>
            </a:r>
            <a:r>
              <a:rPr lang="en-US" sz="1400" dirty="0">
                <a:solidFill>
                  <a:srgbClr val="00B050"/>
                </a:solidFill>
              </a:rPr>
              <a:t> </a:t>
            </a:r>
            <a:r>
              <a:rPr lang="en-US" sz="1400" dirty="0" err="1">
                <a:solidFill>
                  <a:srgbClr val="00B050"/>
                </a:solidFill>
              </a:rPr>
              <a:t>kotle</a:t>
            </a:r>
            <a:r>
              <a:rPr lang="en-US" sz="1400" dirty="0">
                <a:solidFill>
                  <a:srgbClr val="00B050"/>
                </a:solidFill>
              </a:rPr>
              <a:t> THERM </a:t>
            </a:r>
            <a:r>
              <a:rPr lang="en-US" sz="1400" dirty="0" err="1">
                <a:solidFill>
                  <a:srgbClr val="00B050"/>
                </a:solidFill>
              </a:rPr>
              <a:t>právnickým</a:t>
            </a:r>
            <a:r>
              <a:rPr lang="en-US" sz="1400" dirty="0">
                <a:solidFill>
                  <a:srgbClr val="00B050"/>
                </a:solidFill>
              </a:rPr>
              <a:t> </a:t>
            </a:r>
            <a:r>
              <a:rPr lang="en-US" sz="1400" dirty="0" err="1">
                <a:solidFill>
                  <a:srgbClr val="00B050"/>
                </a:solidFill>
              </a:rPr>
              <a:t>osobám</a:t>
            </a:r>
            <a:r>
              <a:rPr lang="en-US" sz="1400" dirty="0">
                <a:solidFill>
                  <a:srgbClr val="00B050"/>
                </a:solidFill>
              </a:rPr>
              <a:t> </a:t>
            </a:r>
            <a:r>
              <a:rPr lang="en-US" sz="1400" dirty="0" err="1">
                <a:solidFill>
                  <a:srgbClr val="00B050"/>
                </a:solidFill>
              </a:rPr>
              <a:t>včetně</a:t>
            </a:r>
            <a:r>
              <a:rPr lang="en-US" sz="1400" dirty="0">
                <a:solidFill>
                  <a:srgbClr val="00B050"/>
                </a:solidFill>
              </a:rPr>
              <a:t> </a:t>
            </a:r>
            <a:r>
              <a:rPr lang="en-US" sz="1400" dirty="0" err="1">
                <a:solidFill>
                  <a:srgbClr val="00B050"/>
                </a:solidFill>
              </a:rPr>
              <a:t>místních</a:t>
            </a:r>
            <a:r>
              <a:rPr lang="en-US" sz="1400" dirty="0">
                <a:solidFill>
                  <a:srgbClr val="00B050"/>
                </a:solidFill>
              </a:rPr>
              <a:t> </a:t>
            </a:r>
            <a:r>
              <a:rPr lang="en-US" sz="1400" dirty="0" err="1">
                <a:solidFill>
                  <a:srgbClr val="00B050"/>
                </a:solidFill>
              </a:rPr>
              <a:t>samospráv</a:t>
            </a:r>
            <a:r>
              <a:rPr lang="en-US" sz="1400" dirty="0">
                <a:solidFill>
                  <a:srgbClr val="00B050"/>
                </a:solidFill>
              </a:rPr>
              <a:t> a </a:t>
            </a:r>
            <a:r>
              <a:rPr lang="en-US" sz="1400" dirty="0" err="1">
                <a:solidFill>
                  <a:srgbClr val="00B050"/>
                </a:solidFill>
              </a:rPr>
              <a:t>jimi</a:t>
            </a:r>
            <a:r>
              <a:rPr lang="en-US" sz="1400" dirty="0">
                <a:solidFill>
                  <a:srgbClr val="00B050"/>
                </a:solidFill>
              </a:rPr>
              <a:t> </a:t>
            </a:r>
            <a:r>
              <a:rPr lang="en-US" sz="1400" dirty="0" err="1">
                <a:solidFill>
                  <a:srgbClr val="00B050"/>
                </a:solidFill>
              </a:rPr>
              <a:t>zřizovaných</a:t>
            </a:r>
            <a:r>
              <a:rPr lang="en-US" sz="1400" dirty="0">
                <a:solidFill>
                  <a:srgbClr val="00B050"/>
                </a:solidFill>
              </a:rPr>
              <a:t> </a:t>
            </a:r>
            <a:r>
              <a:rPr lang="en-US" sz="1400" dirty="0" err="1">
                <a:solidFill>
                  <a:srgbClr val="00B050"/>
                </a:solidFill>
              </a:rPr>
              <a:t>organizací</a:t>
            </a:r>
            <a:r>
              <a:rPr lang="en-US" sz="1400" dirty="0">
                <a:solidFill>
                  <a:srgbClr val="00B050"/>
                </a:solidFill>
              </a:rPr>
              <a:t> , </a:t>
            </a:r>
            <a:r>
              <a:rPr lang="en-US" sz="1400" dirty="0" err="1">
                <a:solidFill>
                  <a:srgbClr val="00B050"/>
                </a:solidFill>
              </a:rPr>
              <a:t>zvláště</a:t>
            </a:r>
            <a:r>
              <a:rPr lang="en-US" sz="1400" dirty="0">
                <a:solidFill>
                  <a:srgbClr val="00B050"/>
                </a:solidFill>
              </a:rPr>
              <a:t> </a:t>
            </a:r>
            <a:r>
              <a:rPr lang="en-US" sz="1400" dirty="0" err="1">
                <a:solidFill>
                  <a:srgbClr val="00B050"/>
                </a:solidFill>
              </a:rPr>
              <a:t>školská</a:t>
            </a:r>
            <a:r>
              <a:rPr lang="en-US" sz="1400" dirty="0">
                <a:solidFill>
                  <a:srgbClr val="00B050"/>
                </a:solidFill>
              </a:rPr>
              <a:t> a </a:t>
            </a:r>
            <a:r>
              <a:rPr lang="en-US" sz="1400" dirty="0" err="1">
                <a:solidFill>
                  <a:srgbClr val="00B050"/>
                </a:solidFill>
              </a:rPr>
              <a:t>sociální</a:t>
            </a:r>
            <a:r>
              <a:rPr lang="en-US" sz="1400" dirty="0">
                <a:solidFill>
                  <a:srgbClr val="00B050"/>
                </a:solidFill>
              </a:rPr>
              <a:t> </a:t>
            </a:r>
            <a:r>
              <a:rPr lang="en-US" sz="1400" dirty="0" err="1">
                <a:solidFill>
                  <a:srgbClr val="00B050"/>
                </a:solidFill>
              </a:rPr>
              <a:t>zařízení</a:t>
            </a:r>
            <a:endParaRPr lang="en-US" sz="1400" dirty="0">
              <a:solidFill>
                <a:srgbClr val="00B050"/>
              </a:solidFill>
            </a:endParaRPr>
          </a:p>
          <a:p>
            <a:pPr marL="285750" indent="-285750">
              <a:buFont typeface="Arial" pitchFamily="34" charset="0"/>
              <a:buChar char="•"/>
            </a:pPr>
            <a:r>
              <a:rPr lang="en-US" sz="1400" dirty="0" err="1">
                <a:solidFill>
                  <a:srgbClr val="00B050"/>
                </a:solidFill>
              </a:rPr>
              <a:t>Multiplikačni</a:t>
            </a:r>
            <a:r>
              <a:rPr lang="en-US" sz="1400" dirty="0">
                <a:solidFill>
                  <a:srgbClr val="00B050"/>
                </a:solidFill>
              </a:rPr>
              <a:t> </a:t>
            </a:r>
            <a:r>
              <a:rPr lang="en-US" sz="1400" dirty="0" err="1">
                <a:solidFill>
                  <a:srgbClr val="00B050"/>
                </a:solidFill>
              </a:rPr>
              <a:t>efekt</a:t>
            </a:r>
            <a:r>
              <a:rPr lang="en-US" sz="1400" dirty="0">
                <a:solidFill>
                  <a:srgbClr val="00B050"/>
                </a:solidFill>
              </a:rPr>
              <a:t> </a:t>
            </a:r>
            <a:r>
              <a:rPr lang="en-US" sz="1400" dirty="0" err="1">
                <a:solidFill>
                  <a:srgbClr val="00B050"/>
                </a:solidFill>
              </a:rPr>
              <a:t>zapojením</a:t>
            </a:r>
            <a:r>
              <a:rPr lang="en-US" sz="1400" dirty="0">
                <a:solidFill>
                  <a:srgbClr val="00B050"/>
                </a:solidFill>
              </a:rPr>
              <a:t> </a:t>
            </a:r>
            <a:r>
              <a:rPr lang="en-US" sz="1400" dirty="0" err="1">
                <a:solidFill>
                  <a:srgbClr val="00B050"/>
                </a:solidFill>
              </a:rPr>
              <a:t>místních</a:t>
            </a:r>
            <a:r>
              <a:rPr lang="en-US" sz="1400" dirty="0">
                <a:solidFill>
                  <a:srgbClr val="00B050"/>
                </a:solidFill>
              </a:rPr>
              <a:t> </a:t>
            </a:r>
            <a:r>
              <a:rPr lang="en-US" sz="1400" dirty="0" err="1">
                <a:solidFill>
                  <a:srgbClr val="00B050"/>
                </a:solidFill>
              </a:rPr>
              <a:t>montážních</a:t>
            </a:r>
            <a:r>
              <a:rPr lang="en-US" sz="1400" dirty="0">
                <a:solidFill>
                  <a:srgbClr val="00B050"/>
                </a:solidFill>
              </a:rPr>
              <a:t> </a:t>
            </a:r>
            <a:r>
              <a:rPr lang="en-US" sz="1400" dirty="0" err="1">
                <a:solidFill>
                  <a:srgbClr val="00B050"/>
                </a:solidFill>
              </a:rPr>
              <a:t>firem</a:t>
            </a:r>
            <a:r>
              <a:rPr lang="en-US" sz="1400" dirty="0">
                <a:solidFill>
                  <a:srgbClr val="00B050"/>
                </a:solidFill>
              </a:rPr>
              <a:t> a </a:t>
            </a:r>
            <a:r>
              <a:rPr lang="en-US" sz="1400" dirty="0" err="1">
                <a:solidFill>
                  <a:srgbClr val="00B050"/>
                </a:solidFill>
              </a:rPr>
              <a:t>živnostníků</a:t>
            </a:r>
            <a:endParaRPr lang="en-US" sz="1400" dirty="0">
              <a:solidFill>
                <a:srgbClr val="00B050"/>
              </a:solidFill>
            </a:endParaRPr>
          </a:p>
          <a:p>
            <a:pPr marL="285750" indent="-285750">
              <a:buFont typeface="Arial" pitchFamily="34" charset="0"/>
              <a:buChar char="•"/>
            </a:pPr>
            <a:r>
              <a:rPr lang="en-US" sz="1400" dirty="0" err="1">
                <a:solidFill>
                  <a:srgbClr val="00B050"/>
                </a:solidFill>
              </a:rPr>
              <a:t>Dárcovký</a:t>
            </a:r>
            <a:r>
              <a:rPr lang="en-US" sz="1400" dirty="0">
                <a:solidFill>
                  <a:srgbClr val="00B050"/>
                </a:solidFill>
              </a:rPr>
              <a:t>  </a:t>
            </a:r>
            <a:r>
              <a:rPr lang="en-US" sz="1400" dirty="0" err="1">
                <a:solidFill>
                  <a:srgbClr val="00B050"/>
                </a:solidFill>
              </a:rPr>
              <a:t>formát</a:t>
            </a:r>
            <a:r>
              <a:rPr lang="en-US" sz="1400" dirty="0">
                <a:solidFill>
                  <a:srgbClr val="00B050"/>
                </a:solidFill>
              </a:rPr>
              <a:t> </a:t>
            </a:r>
            <a:r>
              <a:rPr lang="en-US" sz="1400" dirty="0" err="1">
                <a:solidFill>
                  <a:srgbClr val="00B050"/>
                </a:solidFill>
              </a:rPr>
              <a:t>pomoci</a:t>
            </a:r>
            <a:r>
              <a:rPr lang="en-US" sz="1400" dirty="0">
                <a:solidFill>
                  <a:srgbClr val="00B050"/>
                </a:solidFill>
              </a:rPr>
              <a:t> pro </a:t>
            </a:r>
            <a:r>
              <a:rPr lang="en-US" sz="1400" dirty="0" err="1">
                <a:solidFill>
                  <a:srgbClr val="00B050"/>
                </a:solidFill>
              </a:rPr>
              <a:t>obce</a:t>
            </a:r>
            <a:r>
              <a:rPr lang="en-US" sz="1400" dirty="0">
                <a:solidFill>
                  <a:srgbClr val="00B050"/>
                </a:solidFill>
              </a:rPr>
              <a:t> a </a:t>
            </a:r>
            <a:r>
              <a:rPr lang="en-US" sz="1400" dirty="0" err="1">
                <a:solidFill>
                  <a:srgbClr val="00B050"/>
                </a:solidFill>
              </a:rPr>
              <a:t>kraje</a:t>
            </a:r>
            <a:r>
              <a:rPr lang="en-US" sz="1400" dirty="0">
                <a:solidFill>
                  <a:srgbClr val="00B050"/>
                </a:solidFill>
              </a:rPr>
              <a:t> </a:t>
            </a:r>
            <a:r>
              <a:rPr lang="en-US" sz="1400" dirty="0" err="1">
                <a:solidFill>
                  <a:srgbClr val="00B050"/>
                </a:solidFill>
              </a:rPr>
              <a:t>postižené</a:t>
            </a:r>
            <a:r>
              <a:rPr lang="en-US" sz="1400" dirty="0">
                <a:solidFill>
                  <a:srgbClr val="00B050"/>
                </a:solidFill>
              </a:rPr>
              <a:t> </a:t>
            </a:r>
            <a:r>
              <a:rPr lang="en-US" sz="1400" dirty="0" err="1">
                <a:solidFill>
                  <a:srgbClr val="00B050"/>
                </a:solidFill>
              </a:rPr>
              <a:t>povodní</a:t>
            </a:r>
            <a:endParaRPr lang="en-US" sz="1400" dirty="0">
              <a:solidFill>
                <a:srgbClr val="00B050"/>
              </a:solidFill>
            </a:endParaRPr>
          </a:p>
        </p:txBody>
      </p:sp>
      <p:sp>
        <p:nvSpPr>
          <p:cNvPr id="10" name="Rounded Rectangle 4"/>
          <p:cNvSpPr/>
          <p:nvPr/>
        </p:nvSpPr>
        <p:spPr>
          <a:xfrm>
            <a:off x="2846766" y="4145616"/>
            <a:ext cx="7059234" cy="1659648"/>
          </a:xfrm>
          <a:prstGeom prst="roundRect">
            <a:avLst>
              <a:gd name="adj" fmla="val 5281"/>
            </a:avLst>
          </a:prstGeom>
          <a:gradFill flip="none" rotWithShape="1">
            <a:gsLst>
              <a:gs pos="0">
                <a:schemeClr val="bg1">
                  <a:alpha val="75000"/>
                </a:schemeClr>
              </a:gs>
              <a:gs pos="100000">
                <a:schemeClr val="bg1">
                  <a:alpha val="31000"/>
                </a:schemeClr>
              </a:gs>
            </a:gsLst>
            <a:lin ang="54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err="1">
                <a:solidFill>
                  <a:srgbClr val="00B050"/>
                </a:solidFill>
              </a:rPr>
              <a:t>Princip</a:t>
            </a:r>
            <a:r>
              <a:rPr lang="en-US" sz="2000" b="1" dirty="0">
                <a:solidFill>
                  <a:srgbClr val="00B050"/>
                </a:solidFill>
              </a:rPr>
              <a:t> </a:t>
            </a:r>
            <a:r>
              <a:rPr lang="en-US" sz="2000" b="1" dirty="0" err="1">
                <a:solidFill>
                  <a:srgbClr val="00B050"/>
                </a:solidFill>
              </a:rPr>
              <a:t>akce</a:t>
            </a:r>
            <a:r>
              <a:rPr lang="en-US" sz="2000" b="1" dirty="0">
                <a:solidFill>
                  <a:srgbClr val="00B050"/>
                </a:solidFill>
              </a:rPr>
              <a:t> </a:t>
            </a:r>
            <a:r>
              <a:rPr lang="en-US" sz="2000" b="1" dirty="0" err="1">
                <a:solidFill>
                  <a:srgbClr val="00B050"/>
                </a:solidFill>
              </a:rPr>
              <a:t>na</a:t>
            </a:r>
            <a:r>
              <a:rPr lang="en-US" sz="2000" b="1" dirty="0">
                <a:solidFill>
                  <a:srgbClr val="00B050"/>
                </a:solidFill>
              </a:rPr>
              <a:t> </a:t>
            </a:r>
            <a:r>
              <a:rPr lang="en-US" sz="2000" b="1" dirty="0" err="1">
                <a:solidFill>
                  <a:srgbClr val="00B050"/>
                </a:solidFill>
              </a:rPr>
              <a:t>podporu</a:t>
            </a:r>
            <a:r>
              <a:rPr lang="en-US" sz="2000" b="1" dirty="0">
                <a:solidFill>
                  <a:srgbClr val="00B050"/>
                </a:solidFill>
              </a:rPr>
              <a:t> </a:t>
            </a:r>
            <a:r>
              <a:rPr lang="en-US" sz="2000" b="1" dirty="0" err="1">
                <a:solidFill>
                  <a:srgbClr val="00B050"/>
                </a:solidFill>
              </a:rPr>
              <a:t>postihnutých</a:t>
            </a:r>
            <a:r>
              <a:rPr lang="en-US" sz="2000" b="1" dirty="0">
                <a:solidFill>
                  <a:srgbClr val="00B050"/>
                </a:solidFill>
              </a:rPr>
              <a:t> </a:t>
            </a:r>
            <a:r>
              <a:rPr lang="en-US" sz="2000" b="1" dirty="0" err="1">
                <a:solidFill>
                  <a:srgbClr val="00B050"/>
                </a:solidFill>
              </a:rPr>
              <a:t>oblastí</a:t>
            </a:r>
            <a:endParaRPr lang="en-US" sz="2000" b="1" dirty="0">
              <a:solidFill>
                <a:srgbClr val="00B050"/>
              </a:solidFill>
            </a:endParaRPr>
          </a:p>
          <a:p>
            <a:pPr marL="285750" indent="-285750">
              <a:buFont typeface="Arial" pitchFamily="34" charset="0"/>
              <a:buChar char="•"/>
            </a:pPr>
            <a:r>
              <a:rPr lang="cs-CZ" sz="1400" dirty="0" smtClean="0">
                <a:solidFill>
                  <a:srgbClr val="00B050"/>
                </a:solidFill>
              </a:rPr>
              <a:t>Nejvyšší s</a:t>
            </a:r>
            <a:r>
              <a:rPr lang="en-US" sz="1400" dirty="0" err="1" smtClean="0">
                <a:solidFill>
                  <a:srgbClr val="00B050"/>
                </a:solidFill>
              </a:rPr>
              <a:t>levu</a:t>
            </a:r>
            <a:r>
              <a:rPr lang="en-US" sz="1400" dirty="0" smtClean="0">
                <a:solidFill>
                  <a:srgbClr val="00B050"/>
                </a:solidFill>
              </a:rPr>
              <a:t> </a:t>
            </a:r>
            <a:r>
              <a:rPr lang="en-US" sz="1400" dirty="0" err="1">
                <a:solidFill>
                  <a:srgbClr val="00B050"/>
                </a:solidFill>
              </a:rPr>
              <a:t>bez</a:t>
            </a:r>
            <a:r>
              <a:rPr lang="en-US" sz="1400" dirty="0">
                <a:solidFill>
                  <a:srgbClr val="00B050"/>
                </a:solidFill>
              </a:rPr>
              <a:t> </a:t>
            </a:r>
            <a:r>
              <a:rPr lang="en-US" sz="1400" dirty="0" err="1">
                <a:solidFill>
                  <a:srgbClr val="00B050"/>
                </a:solidFill>
              </a:rPr>
              <a:t>zbytečné</a:t>
            </a:r>
            <a:r>
              <a:rPr lang="en-US" sz="1400" dirty="0">
                <a:solidFill>
                  <a:srgbClr val="00B050"/>
                </a:solidFill>
              </a:rPr>
              <a:t> </a:t>
            </a:r>
            <a:r>
              <a:rPr lang="en-US" sz="1400" dirty="0" err="1">
                <a:solidFill>
                  <a:srgbClr val="00B050"/>
                </a:solidFill>
              </a:rPr>
              <a:t>administrace</a:t>
            </a:r>
            <a:r>
              <a:rPr lang="en-US" sz="1400" dirty="0">
                <a:solidFill>
                  <a:srgbClr val="00B050"/>
                </a:solidFill>
              </a:rPr>
              <a:t> </a:t>
            </a:r>
            <a:r>
              <a:rPr lang="en-US" sz="1400" dirty="0" err="1" smtClean="0">
                <a:solidFill>
                  <a:srgbClr val="00B050"/>
                </a:solidFill>
              </a:rPr>
              <a:t>poskytn</a:t>
            </a:r>
            <a:r>
              <a:rPr lang="cs-CZ" sz="1400" dirty="0" err="1" smtClean="0">
                <a:solidFill>
                  <a:srgbClr val="00B050"/>
                </a:solidFill>
              </a:rPr>
              <a:t>eme</a:t>
            </a:r>
            <a:r>
              <a:rPr lang="en-US" sz="1400" dirty="0" smtClean="0">
                <a:solidFill>
                  <a:srgbClr val="00B050"/>
                </a:solidFill>
              </a:rPr>
              <a:t>  </a:t>
            </a:r>
            <a:r>
              <a:rPr lang="en-US" sz="1400" dirty="0" err="1" smtClean="0">
                <a:solidFill>
                  <a:srgbClr val="00B050"/>
                </a:solidFill>
              </a:rPr>
              <a:t>všem</a:t>
            </a:r>
            <a:r>
              <a:rPr lang="cs-CZ" sz="1400" dirty="0" smtClean="0">
                <a:solidFill>
                  <a:srgbClr val="00B050"/>
                </a:solidFill>
              </a:rPr>
              <a:t>, tedy nejen </a:t>
            </a:r>
            <a:r>
              <a:rPr lang="en-US" sz="1400" dirty="0" err="1" smtClean="0">
                <a:solidFill>
                  <a:srgbClr val="00B050"/>
                </a:solidFill>
              </a:rPr>
              <a:t>postiženým</a:t>
            </a:r>
            <a:r>
              <a:rPr lang="en-US" sz="1400" dirty="0" smtClean="0">
                <a:solidFill>
                  <a:srgbClr val="00B050"/>
                </a:solidFill>
              </a:rPr>
              <a:t>: </a:t>
            </a:r>
            <a:r>
              <a:rPr lang="en-US" sz="1400" dirty="0" err="1" smtClean="0">
                <a:solidFill>
                  <a:srgbClr val="00B050"/>
                </a:solidFill>
              </a:rPr>
              <a:t>domácnost</a:t>
            </a:r>
            <a:r>
              <a:rPr lang="cs-CZ" sz="1400" dirty="0" err="1" smtClean="0">
                <a:solidFill>
                  <a:srgbClr val="00B050"/>
                </a:solidFill>
              </a:rPr>
              <a:t>em</a:t>
            </a:r>
            <a:r>
              <a:rPr lang="en-US" sz="1400" dirty="0" smtClean="0">
                <a:solidFill>
                  <a:srgbClr val="00B050"/>
                </a:solidFill>
              </a:rPr>
              <a:t>, firm</a:t>
            </a:r>
            <a:r>
              <a:rPr lang="cs-CZ" sz="1400" dirty="0" err="1" smtClean="0">
                <a:solidFill>
                  <a:srgbClr val="00B050"/>
                </a:solidFill>
              </a:rPr>
              <a:t>ám</a:t>
            </a:r>
            <a:r>
              <a:rPr lang="cs-CZ" sz="1400" dirty="0" smtClean="0">
                <a:solidFill>
                  <a:srgbClr val="00B050"/>
                </a:solidFill>
              </a:rPr>
              <a:t>, </a:t>
            </a:r>
            <a:r>
              <a:rPr lang="en-US" sz="1400" dirty="0" smtClean="0">
                <a:solidFill>
                  <a:srgbClr val="00B050"/>
                </a:solidFill>
              </a:rPr>
              <a:t> </a:t>
            </a:r>
            <a:r>
              <a:rPr lang="en-US" sz="1400" dirty="0" err="1" smtClean="0">
                <a:solidFill>
                  <a:srgbClr val="00B050"/>
                </a:solidFill>
              </a:rPr>
              <a:t>státní</a:t>
            </a:r>
            <a:r>
              <a:rPr lang="cs-CZ" sz="1400" dirty="0" smtClean="0">
                <a:solidFill>
                  <a:srgbClr val="00B050"/>
                </a:solidFill>
              </a:rPr>
              <a:t>m </a:t>
            </a:r>
            <a:r>
              <a:rPr lang="en-US" sz="1400" dirty="0" err="1" smtClean="0">
                <a:solidFill>
                  <a:srgbClr val="00B050"/>
                </a:solidFill>
              </a:rPr>
              <a:t>či</a:t>
            </a:r>
            <a:r>
              <a:rPr lang="en-US" sz="1400" dirty="0" smtClean="0">
                <a:solidFill>
                  <a:srgbClr val="00B050"/>
                </a:solidFill>
              </a:rPr>
              <a:t> </a:t>
            </a:r>
            <a:r>
              <a:rPr lang="en-US" sz="1400" dirty="0" err="1" smtClean="0">
                <a:solidFill>
                  <a:srgbClr val="00B050"/>
                </a:solidFill>
              </a:rPr>
              <a:t>vzdělávací</a:t>
            </a:r>
            <a:r>
              <a:rPr lang="cs-CZ" sz="1400" dirty="0" smtClean="0">
                <a:solidFill>
                  <a:srgbClr val="00B050"/>
                </a:solidFill>
              </a:rPr>
              <a:t>m </a:t>
            </a:r>
            <a:r>
              <a:rPr lang="en-US" sz="1400" dirty="0" err="1" smtClean="0">
                <a:solidFill>
                  <a:srgbClr val="00B050"/>
                </a:solidFill>
              </a:rPr>
              <a:t>organizac</a:t>
            </a:r>
            <a:r>
              <a:rPr lang="cs-CZ" sz="1400" dirty="0" err="1" smtClean="0">
                <a:solidFill>
                  <a:srgbClr val="00B050"/>
                </a:solidFill>
              </a:rPr>
              <a:t>ím</a:t>
            </a:r>
            <a:r>
              <a:rPr lang="en-US" sz="1400" dirty="0" smtClean="0">
                <a:solidFill>
                  <a:srgbClr val="00B050"/>
                </a:solidFill>
              </a:rPr>
              <a:t>, </a:t>
            </a:r>
            <a:r>
              <a:rPr lang="en-US" sz="1400" dirty="0" err="1" smtClean="0">
                <a:solidFill>
                  <a:srgbClr val="00B050"/>
                </a:solidFill>
              </a:rPr>
              <a:t>úřad</a:t>
            </a:r>
            <a:r>
              <a:rPr lang="cs-CZ" sz="1400" dirty="0" err="1" smtClean="0">
                <a:solidFill>
                  <a:srgbClr val="00B050"/>
                </a:solidFill>
              </a:rPr>
              <a:t>ům</a:t>
            </a:r>
            <a:r>
              <a:rPr lang="en-US" sz="1400" dirty="0" smtClean="0">
                <a:solidFill>
                  <a:srgbClr val="00B050"/>
                </a:solidFill>
              </a:rPr>
              <a:t>.</a:t>
            </a:r>
            <a:endParaRPr lang="en-US" sz="1400" dirty="0">
              <a:solidFill>
                <a:srgbClr val="00B050"/>
              </a:solidFill>
            </a:endParaRPr>
          </a:p>
          <a:p>
            <a:pPr marL="285750" indent="-285750">
              <a:buFont typeface="Arial" pitchFamily="34" charset="0"/>
              <a:buChar char="•"/>
            </a:pPr>
            <a:r>
              <a:rPr lang="en-US" sz="1400" dirty="0" err="1">
                <a:solidFill>
                  <a:srgbClr val="00B050"/>
                </a:solidFill>
              </a:rPr>
              <a:t>Každý</a:t>
            </a:r>
            <a:r>
              <a:rPr lang="en-US" sz="1400" dirty="0">
                <a:solidFill>
                  <a:srgbClr val="00B050"/>
                </a:solidFill>
              </a:rPr>
              <a:t> </a:t>
            </a:r>
            <a:r>
              <a:rPr lang="cs-CZ" sz="1400" dirty="0" smtClean="0">
                <a:solidFill>
                  <a:srgbClr val="00B050"/>
                </a:solidFill>
              </a:rPr>
              <a:t>koupený  kotel THERM doplníme</a:t>
            </a:r>
            <a:r>
              <a:rPr lang="en-US" sz="1400" dirty="0" smtClean="0">
                <a:solidFill>
                  <a:srgbClr val="00B050"/>
                </a:solidFill>
              </a:rPr>
              <a:t> </a:t>
            </a:r>
            <a:r>
              <a:rPr lang="en-US" sz="1400" dirty="0" err="1">
                <a:solidFill>
                  <a:srgbClr val="00B050"/>
                </a:solidFill>
              </a:rPr>
              <a:t>dobrovolným</a:t>
            </a:r>
            <a:r>
              <a:rPr lang="en-US" sz="1400" dirty="0">
                <a:solidFill>
                  <a:srgbClr val="00B050"/>
                </a:solidFill>
              </a:rPr>
              <a:t> </a:t>
            </a:r>
            <a:r>
              <a:rPr lang="en-US" sz="1400" dirty="0" err="1">
                <a:solidFill>
                  <a:srgbClr val="00B050"/>
                </a:solidFill>
              </a:rPr>
              <a:t>příspěvkem</a:t>
            </a:r>
            <a:r>
              <a:rPr lang="en-US" sz="1400" dirty="0">
                <a:solidFill>
                  <a:srgbClr val="00B050"/>
                </a:solidFill>
              </a:rPr>
              <a:t> </a:t>
            </a:r>
            <a:r>
              <a:rPr lang="en-US" sz="1400" dirty="0" err="1">
                <a:solidFill>
                  <a:srgbClr val="00B050"/>
                </a:solidFill>
              </a:rPr>
              <a:t>naší</a:t>
            </a:r>
            <a:r>
              <a:rPr lang="en-US" sz="1400" dirty="0">
                <a:solidFill>
                  <a:srgbClr val="00B050"/>
                </a:solidFill>
              </a:rPr>
              <a:t> </a:t>
            </a:r>
            <a:r>
              <a:rPr lang="en-US" sz="1400" dirty="0" err="1">
                <a:solidFill>
                  <a:srgbClr val="00B050"/>
                </a:solidFill>
              </a:rPr>
              <a:t>společnosti</a:t>
            </a:r>
            <a:r>
              <a:rPr lang="en-US" sz="1400" dirty="0">
                <a:solidFill>
                  <a:srgbClr val="00B050"/>
                </a:solidFill>
              </a:rPr>
              <a:t> </a:t>
            </a:r>
            <a:r>
              <a:rPr lang="en-US" sz="1400" dirty="0" err="1">
                <a:solidFill>
                  <a:srgbClr val="00B050"/>
                </a:solidFill>
              </a:rPr>
              <a:t>ve</a:t>
            </a:r>
            <a:r>
              <a:rPr lang="en-US" sz="1400" dirty="0">
                <a:solidFill>
                  <a:srgbClr val="00B050"/>
                </a:solidFill>
              </a:rPr>
              <a:t> </a:t>
            </a:r>
            <a:r>
              <a:rPr lang="en-US" sz="1400" dirty="0" err="1">
                <a:solidFill>
                  <a:srgbClr val="00B050"/>
                </a:solidFill>
              </a:rPr>
              <a:t>sjednané</a:t>
            </a:r>
            <a:r>
              <a:rPr lang="en-US" sz="1400" dirty="0">
                <a:solidFill>
                  <a:srgbClr val="00B050"/>
                </a:solidFill>
              </a:rPr>
              <a:t> </a:t>
            </a:r>
            <a:r>
              <a:rPr lang="en-US" sz="1400" dirty="0" err="1" smtClean="0">
                <a:solidFill>
                  <a:srgbClr val="00B050"/>
                </a:solidFill>
              </a:rPr>
              <a:t>výši</a:t>
            </a:r>
            <a:r>
              <a:rPr lang="cs-CZ" sz="1400" dirty="0" smtClean="0">
                <a:solidFill>
                  <a:srgbClr val="00B050"/>
                </a:solidFill>
              </a:rPr>
              <a:t>, </a:t>
            </a:r>
            <a:r>
              <a:rPr lang="en-US" sz="1400" dirty="0" smtClean="0">
                <a:solidFill>
                  <a:srgbClr val="00B050"/>
                </a:solidFill>
              </a:rPr>
              <a:t> </a:t>
            </a:r>
            <a:r>
              <a:rPr lang="en-US" sz="1400" dirty="0" err="1">
                <a:solidFill>
                  <a:srgbClr val="00B050"/>
                </a:solidFill>
              </a:rPr>
              <a:t>např</a:t>
            </a:r>
            <a:r>
              <a:rPr lang="en-US" sz="1400" dirty="0">
                <a:solidFill>
                  <a:srgbClr val="00B050"/>
                </a:solidFill>
              </a:rPr>
              <a:t>. 5% z </a:t>
            </a:r>
            <a:r>
              <a:rPr lang="en-US" sz="1400" dirty="0" err="1">
                <a:solidFill>
                  <a:srgbClr val="00B050"/>
                </a:solidFill>
              </a:rPr>
              <a:t>ceny</a:t>
            </a:r>
            <a:r>
              <a:rPr lang="en-US" sz="1400" dirty="0">
                <a:solidFill>
                  <a:srgbClr val="00B050"/>
                </a:solidFill>
              </a:rPr>
              <a:t> </a:t>
            </a:r>
            <a:r>
              <a:rPr lang="en-US" sz="1400" dirty="0" err="1">
                <a:solidFill>
                  <a:srgbClr val="00B050"/>
                </a:solidFill>
              </a:rPr>
              <a:t>kotle</a:t>
            </a:r>
            <a:r>
              <a:rPr lang="en-US" sz="1400" dirty="0">
                <a:solidFill>
                  <a:srgbClr val="00B050"/>
                </a:solidFill>
              </a:rPr>
              <a:t> </a:t>
            </a:r>
            <a:r>
              <a:rPr lang="cs-CZ" sz="1400" dirty="0" smtClean="0">
                <a:solidFill>
                  <a:srgbClr val="00B050"/>
                </a:solidFill>
              </a:rPr>
              <a:t>se stane </a:t>
            </a:r>
            <a:r>
              <a:rPr lang="en-US" sz="1400" dirty="0" err="1" smtClean="0">
                <a:solidFill>
                  <a:srgbClr val="00B050"/>
                </a:solidFill>
              </a:rPr>
              <a:t>příjmem</a:t>
            </a:r>
            <a:r>
              <a:rPr lang="en-US" sz="1400" dirty="0" smtClean="0">
                <a:solidFill>
                  <a:srgbClr val="00B050"/>
                </a:solidFill>
              </a:rPr>
              <a:t> </a:t>
            </a:r>
            <a:r>
              <a:rPr lang="en-US" sz="1400" dirty="0" err="1">
                <a:solidFill>
                  <a:srgbClr val="00B050"/>
                </a:solidFill>
              </a:rPr>
              <a:t>dotčené</a:t>
            </a:r>
            <a:r>
              <a:rPr lang="en-US" sz="1400" dirty="0">
                <a:solidFill>
                  <a:srgbClr val="00B050"/>
                </a:solidFill>
              </a:rPr>
              <a:t> </a:t>
            </a:r>
            <a:r>
              <a:rPr lang="en-US" sz="1400" dirty="0" err="1">
                <a:solidFill>
                  <a:srgbClr val="00B050"/>
                </a:solidFill>
              </a:rPr>
              <a:t>obci</a:t>
            </a:r>
            <a:r>
              <a:rPr lang="en-US" sz="1400" dirty="0">
                <a:solidFill>
                  <a:srgbClr val="00B050"/>
                </a:solidFill>
              </a:rPr>
              <a:t>. </a:t>
            </a:r>
          </a:p>
          <a:p>
            <a:pPr marL="285750" indent="-285750">
              <a:buFont typeface="Arial" pitchFamily="34" charset="0"/>
              <a:buChar char="•"/>
            </a:pPr>
            <a:r>
              <a:rPr lang="cs-CZ" sz="1400" dirty="0" smtClean="0">
                <a:solidFill>
                  <a:srgbClr val="00B050"/>
                </a:solidFill>
              </a:rPr>
              <a:t>Upřednostníme </a:t>
            </a:r>
            <a:r>
              <a:rPr lang="en-US" sz="1400" dirty="0" err="1" smtClean="0">
                <a:solidFill>
                  <a:srgbClr val="00B050"/>
                </a:solidFill>
              </a:rPr>
              <a:t>místní</a:t>
            </a:r>
            <a:r>
              <a:rPr lang="cs-CZ" sz="1400" dirty="0" smtClean="0">
                <a:solidFill>
                  <a:srgbClr val="00B050"/>
                </a:solidFill>
              </a:rPr>
              <a:t> firmy a živnostníky</a:t>
            </a:r>
            <a:r>
              <a:rPr lang="en-US" sz="1400" dirty="0" smtClean="0">
                <a:solidFill>
                  <a:srgbClr val="00B050"/>
                </a:solidFill>
              </a:rPr>
              <a:t> </a:t>
            </a:r>
            <a:r>
              <a:rPr lang="en-US" sz="1400" dirty="0">
                <a:solidFill>
                  <a:srgbClr val="00B050"/>
                </a:solidFill>
              </a:rPr>
              <a:t>pro </a:t>
            </a:r>
            <a:r>
              <a:rPr lang="en-US" sz="1400" dirty="0" err="1">
                <a:solidFill>
                  <a:srgbClr val="00B050"/>
                </a:solidFill>
              </a:rPr>
              <a:t>dosažení</a:t>
            </a:r>
            <a:r>
              <a:rPr lang="en-US" sz="1400" dirty="0">
                <a:solidFill>
                  <a:srgbClr val="00B050"/>
                </a:solidFill>
              </a:rPr>
              <a:t> </a:t>
            </a:r>
            <a:r>
              <a:rPr lang="en-US" sz="1400" dirty="0" err="1">
                <a:solidFill>
                  <a:srgbClr val="00B050"/>
                </a:solidFill>
              </a:rPr>
              <a:t>multiplikačního</a:t>
            </a:r>
            <a:r>
              <a:rPr lang="en-US" sz="1400" dirty="0">
                <a:solidFill>
                  <a:srgbClr val="00B050"/>
                </a:solidFill>
              </a:rPr>
              <a:t> </a:t>
            </a:r>
            <a:r>
              <a:rPr lang="en-US" sz="1400" dirty="0" err="1">
                <a:solidFill>
                  <a:srgbClr val="00B050"/>
                </a:solidFill>
              </a:rPr>
              <a:t>důchodového</a:t>
            </a:r>
            <a:r>
              <a:rPr lang="en-US" sz="1400" dirty="0">
                <a:solidFill>
                  <a:srgbClr val="00B050"/>
                </a:solidFill>
              </a:rPr>
              <a:t> </a:t>
            </a:r>
            <a:r>
              <a:rPr lang="en-US" sz="1400" dirty="0" err="1" smtClean="0">
                <a:solidFill>
                  <a:srgbClr val="00B050"/>
                </a:solidFill>
              </a:rPr>
              <a:t>efektu</a:t>
            </a:r>
            <a:r>
              <a:rPr lang="cs-CZ" sz="1400" dirty="0" smtClean="0">
                <a:solidFill>
                  <a:srgbClr val="00B050"/>
                </a:solidFill>
              </a:rPr>
              <a:t>, tak udržíme peníze v místě.</a:t>
            </a:r>
            <a:endParaRPr lang="en-US" sz="1400" dirty="0">
              <a:solidFill>
                <a:srgbClr val="00B050"/>
              </a:solidFill>
            </a:endParaRPr>
          </a:p>
        </p:txBody>
      </p:sp>
    </p:spTree>
    <p:extLst>
      <p:ext uri="{BB962C8B-B14F-4D97-AF65-F5344CB8AC3E}">
        <p14:creationId xmlns:p14="http://schemas.microsoft.com/office/powerpoint/2010/main" val="3287704391"/>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49074" y="1196752"/>
            <a:ext cx="1794199" cy="1656184"/>
          </a:xfrm>
          <a:prstGeom prst="round2DiagRect">
            <a:avLst>
              <a:gd name="adj1" fmla="val 8848"/>
              <a:gd name="adj2" fmla="val 0"/>
            </a:avLst>
          </a:prstGeom>
          <a:ln w="12700">
            <a:noFill/>
          </a:ln>
          <a:effectLst>
            <a:reflection blurRad="25400" stA="52000" endA="300" endPos="50000" dir="5400000" sy="-100000" algn="bl" rotWithShape="0"/>
          </a:effectLst>
        </p:spPr>
      </p:pic>
      <p:pic>
        <p:nvPicPr>
          <p:cNvPr id="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91182" y="8608"/>
            <a:ext cx="3272826" cy="946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pic>
        <p:nvPicPr>
          <p:cNvPr id="7"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449074" y="4149080"/>
            <a:ext cx="1794199" cy="1656184"/>
          </a:xfrm>
          <a:prstGeom prst="round2DiagRect">
            <a:avLst>
              <a:gd name="adj1" fmla="val 8848"/>
              <a:gd name="adj2" fmla="val 0"/>
            </a:avLst>
          </a:prstGeom>
          <a:ln w="12700">
            <a:noFill/>
          </a:ln>
          <a:effectLst>
            <a:reflection blurRad="25400" stA="52000" endA="300" endPos="50000" dir="5400000" sy="-100000" algn="bl" rotWithShape="0"/>
          </a:effectLst>
        </p:spPr>
      </p:pic>
      <p:sp>
        <p:nvSpPr>
          <p:cNvPr id="9" name="Rounded Rectangle 4"/>
          <p:cNvSpPr/>
          <p:nvPr/>
        </p:nvSpPr>
        <p:spPr>
          <a:xfrm>
            <a:off x="2846766" y="1204570"/>
            <a:ext cx="7059234" cy="1648366"/>
          </a:xfrm>
          <a:prstGeom prst="roundRect">
            <a:avLst>
              <a:gd name="adj" fmla="val 5281"/>
            </a:avLst>
          </a:prstGeom>
          <a:gradFill flip="none" rotWithShape="1">
            <a:gsLst>
              <a:gs pos="0">
                <a:schemeClr val="bg1">
                  <a:alpha val="75000"/>
                </a:schemeClr>
              </a:gs>
              <a:gs pos="100000">
                <a:schemeClr val="bg1">
                  <a:alpha val="31000"/>
                </a:schemeClr>
              </a:gs>
            </a:gsLst>
            <a:lin ang="54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s-CZ" sz="2000" b="1" dirty="0" smtClean="0">
                <a:solidFill>
                  <a:srgbClr val="00B050"/>
                </a:solidFill>
              </a:rPr>
              <a:t>Zprostředkovaná </a:t>
            </a:r>
            <a:r>
              <a:rPr lang="en-US" sz="2000" b="1" dirty="0" smtClean="0">
                <a:solidFill>
                  <a:srgbClr val="00B050"/>
                </a:solidFill>
              </a:rPr>
              <a:t> </a:t>
            </a:r>
            <a:r>
              <a:rPr lang="en-US" sz="2000" b="1" dirty="0" err="1">
                <a:solidFill>
                  <a:srgbClr val="00B050"/>
                </a:solidFill>
              </a:rPr>
              <a:t>pomoc</a:t>
            </a:r>
            <a:r>
              <a:rPr lang="en-US" sz="2000" b="1" dirty="0">
                <a:solidFill>
                  <a:srgbClr val="00B050"/>
                </a:solidFill>
              </a:rPr>
              <a:t> </a:t>
            </a:r>
            <a:r>
              <a:rPr lang="cs-CZ" sz="2000" b="1" dirty="0" smtClean="0">
                <a:solidFill>
                  <a:srgbClr val="00B050"/>
                </a:solidFill>
              </a:rPr>
              <a:t>přímo v regionech:</a:t>
            </a:r>
            <a:endParaRPr lang="en-US" sz="2000" b="1" dirty="0">
              <a:solidFill>
                <a:srgbClr val="00B050"/>
              </a:solidFill>
            </a:endParaRPr>
          </a:p>
          <a:p>
            <a:pPr marL="285750" indent="-285750">
              <a:buFont typeface="Arial" pitchFamily="34" charset="0"/>
              <a:buChar char="•"/>
            </a:pPr>
            <a:r>
              <a:rPr lang="cs-CZ" sz="1400" dirty="0" smtClean="0">
                <a:solidFill>
                  <a:srgbClr val="00B050"/>
                </a:solidFill>
              </a:rPr>
              <a:t>Odklad splatnosti servisním a obchodním firmám, které opravují nebo servisují</a:t>
            </a:r>
            <a:r>
              <a:rPr lang="en-US" sz="1400" dirty="0" smtClean="0">
                <a:solidFill>
                  <a:srgbClr val="00B050"/>
                </a:solidFill>
              </a:rPr>
              <a:t> </a:t>
            </a:r>
            <a:r>
              <a:rPr lang="en-US" sz="1400" dirty="0" err="1">
                <a:solidFill>
                  <a:srgbClr val="00B050"/>
                </a:solidFill>
              </a:rPr>
              <a:t>kotle</a:t>
            </a:r>
            <a:r>
              <a:rPr lang="en-US" sz="1400" dirty="0">
                <a:solidFill>
                  <a:srgbClr val="00B050"/>
                </a:solidFill>
              </a:rPr>
              <a:t> </a:t>
            </a:r>
            <a:r>
              <a:rPr lang="en-US" sz="1400" dirty="0" smtClean="0">
                <a:solidFill>
                  <a:srgbClr val="00B050"/>
                </a:solidFill>
              </a:rPr>
              <a:t>THERM</a:t>
            </a:r>
            <a:r>
              <a:rPr lang="cs-CZ" sz="1400" dirty="0" smtClean="0">
                <a:solidFill>
                  <a:srgbClr val="00B050"/>
                </a:solidFill>
              </a:rPr>
              <a:t>.</a:t>
            </a:r>
            <a:endParaRPr lang="en-US" sz="1400" dirty="0">
              <a:solidFill>
                <a:srgbClr val="00B050"/>
              </a:solidFill>
            </a:endParaRPr>
          </a:p>
          <a:p>
            <a:pPr marL="285750" indent="-285750">
              <a:buFont typeface="Arial" pitchFamily="34" charset="0"/>
              <a:buChar char="•"/>
            </a:pPr>
            <a:r>
              <a:rPr lang="en-US" sz="1400" dirty="0" smtClean="0">
                <a:solidFill>
                  <a:srgbClr val="00B050"/>
                </a:solidFill>
              </a:rPr>
              <a:t>.</a:t>
            </a:r>
            <a:r>
              <a:rPr lang="cs-CZ" sz="1400" dirty="0" smtClean="0">
                <a:solidFill>
                  <a:srgbClr val="00B050"/>
                </a:solidFill>
              </a:rPr>
              <a:t>Okamžité </a:t>
            </a:r>
            <a:r>
              <a:rPr lang="en-US" sz="1400" dirty="0" smtClean="0">
                <a:solidFill>
                  <a:srgbClr val="00B050"/>
                </a:solidFill>
              </a:rPr>
              <a:t> </a:t>
            </a:r>
            <a:r>
              <a:rPr lang="en-US" sz="1400" dirty="0" err="1" smtClean="0">
                <a:solidFill>
                  <a:srgbClr val="00B050"/>
                </a:solidFill>
              </a:rPr>
              <a:t>naskladněn</a:t>
            </a:r>
            <a:r>
              <a:rPr lang="cs-CZ" sz="1400" dirty="0" smtClean="0">
                <a:solidFill>
                  <a:srgbClr val="00B050"/>
                </a:solidFill>
              </a:rPr>
              <a:t>í</a:t>
            </a:r>
            <a:r>
              <a:rPr lang="en-US" sz="1400" dirty="0" smtClean="0">
                <a:solidFill>
                  <a:srgbClr val="00B050"/>
                </a:solidFill>
              </a:rPr>
              <a:t> </a:t>
            </a:r>
            <a:r>
              <a:rPr lang="en-US" sz="1400" dirty="0" err="1" smtClean="0">
                <a:solidFill>
                  <a:srgbClr val="00B050"/>
                </a:solidFill>
              </a:rPr>
              <a:t>náhradních</a:t>
            </a:r>
            <a:r>
              <a:rPr lang="en-US" sz="1400" dirty="0" smtClean="0">
                <a:solidFill>
                  <a:srgbClr val="00B050"/>
                </a:solidFill>
              </a:rPr>
              <a:t> </a:t>
            </a:r>
            <a:r>
              <a:rPr lang="en-US" sz="1400" dirty="0" err="1" smtClean="0">
                <a:solidFill>
                  <a:srgbClr val="00B050"/>
                </a:solidFill>
              </a:rPr>
              <a:t>dílů</a:t>
            </a:r>
            <a:r>
              <a:rPr lang="en-US" sz="1400" dirty="0" smtClean="0">
                <a:solidFill>
                  <a:srgbClr val="00B050"/>
                </a:solidFill>
              </a:rPr>
              <a:t>  </a:t>
            </a:r>
            <a:r>
              <a:rPr lang="en-US" sz="1400" dirty="0" err="1" smtClean="0">
                <a:solidFill>
                  <a:srgbClr val="00B050"/>
                </a:solidFill>
              </a:rPr>
              <a:t>na</a:t>
            </a:r>
            <a:r>
              <a:rPr lang="en-US" sz="1400" dirty="0" smtClean="0">
                <a:solidFill>
                  <a:srgbClr val="00B050"/>
                </a:solidFill>
              </a:rPr>
              <a:t> </a:t>
            </a:r>
            <a:r>
              <a:rPr lang="en-US" sz="1400" dirty="0" err="1" smtClean="0">
                <a:solidFill>
                  <a:srgbClr val="00B050"/>
                </a:solidFill>
              </a:rPr>
              <a:t>regionálních</a:t>
            </a:r>
            <a:r>
              <a:rPr lang="en-US" sz="1400" dirty="0" smtClean="0">
                <a:solidFill>
                  <a:srgbClr val="00B050"/>
                </a:solidFill>
              </a:rPr>
              <a:t> </a:t>
            </a:r>
            <a:r>
              <a:rPr lang="en-US" sz="1400" dirty="0" err="1" smtClean="0">
                <a:solidFill>
                  <a:srgbClr val="00B050"/>
                </a:solidFill>
              </a:rPr>
              <a:t>skladech</a:t>
            </a:r>
            <a:r>
              <a:rPr lang="en-US" sz="1400" dirty="0" smtClean="0">
                <a:solidFill>
                  <a:srgbClr val="00B050"/>
                </a:solidFill>
              </a:rPr>
              <a:t>.</a:t>
            </a:r>
          </a:p>
          <a:p>
            <a:pPr marL="285750" indent="-285750">
              <a:buFont typeface="Arial" pitchFamily="34" charset="0"/>
              <a:buChar char="•"/>
            </a:pPr>
            <a:r>
              <a:rPr lang="en-US" sz="1400" dirty="0" err="1" smtClean="0">
                <a:solidFill>
                  <a:srgbClr val="00B050"/>
                </a:solidFill>
              </a:rPr>
              <a:t>Nákup</a:t>
            </a:r>
            <a:r>
              <a:rPr lang="en-US" sz="1400" dirty="0" smtClean="0">
                <a:solidFill>
                  <a:srgbClr val="00B050"/>
                </a:solidFill>
              </a:rPr>
              <a:t> </a:t>
            </a:r>
            <a:r>
              <a:rPr lang="en-US" sz="1400" dirty="0" err="1" smtClean="0">
                <a:solidFill>
                  <a:srgbClr val="00B050"/>
                </a:solidFill>
              </a:rPr>
              <a:t>dílů</a:t>
            </a:r>
            <a:r>
              <a:rPr lang="en-US" sz="1400" dirty="0" smtClean="0">
                <a:solidFill>
                  <a:srgbClr val="00B050"/>
                </a:solidFill>
              </a:rPr>
              <a:t> </a:t>
            </a:r>
            <a:r>
              <a:rPr lang="en-US" sz="1400" dirty="0" err="1" smtClean="0">
                <a:solidFill>
                  <a:srgbClr val="00B050"/>
                </a:solidFill>
              </a:rPr>
              <a:t>přímo</a:t>
            </a:r>
            <a:r>
              <a:rPr lang="en-US" sz="1400" dirty="0" smtClean="0">
                <a:solidFill>
                  <a:srgbClr val="00B050"/>
                </a:solidFill>
              </a:rPr>
              <a:t> z </a:t>
            </a:r>
            <a:r>
              <a:rPr lang="en-US" sz="1400" dirty="0" err="1" smtClean="0">
                <a:solidFill>
                  <a:srgbClr val="00B050"/>
                </a:solidFill>
              </a:rPr>
              <a:t>výroby</a:t>
            </a:r>
            <a:r>
              <a:rPr lang="en-US" sz="1400" dirty="0" smtClean="0">
                <a:solidFill>
                  <a:srgbClr val="00B050"/>
                </a:solidFill>
              </a:rPr>
              <a:t> </a:t>
            </a:r>
            <a:r>
              <a:rPr lang="en-US" sz="1400" dirty="0" err="1" smtClean="0">
                <a:solidFill>
                  <a:srgbClr val="00B050"/>
                </a:solidFill>
              </a:rPr>
              <a:t>za</a:t>
            </a:r>
            <a:r>
              <a:rPr lang="en-US" sz="1400" dirty="0" smtClean="0">
                <a:solidFill>
                  <a:srgbClr val="00B050"/>
                </a:solidFill>
              </a:rPr>
              <a:t> </a:t>
            </a:r>
            <a:r>
              <a:rPr lang="en-US" sz="1400" dirty="0" err="1" smtClean="0">
                <a:solidFill>
                  <a:srgbClr val="00B050"/>
                </a:solidFill>
              </a:rPr>
              <a:t>snížené</a:t>
            </a:r>
            <a:r>
              <a:rPr lang="en-US" sz="1400" dirty="0" smtClean="0">
                <a:solidFill>
                  <a:srgbClr val="00B050"/>
                </a:solidFill>
              </a:rPr>
              <a:t> </a:t>
            </a:r>
            <a:r>
              <a:rPr lang="en-US" sz="1400" dirty="0" err="1" smtClean="0">
                <a:solidFill>
                  <a:srgbClr val="00B050"/>
                </a:solidFill>
              </a:rPr>
              <a:t>ceny</a:t>
            </a:r>
            <a:r>
              <a:rPr lang="en-US" sz="1400" dirty="0" smtClean="0">
                <a:solidFill>
                  <a:srgbClr val="00B050"/>
                </a:solidFill>
              </a:rPr>
              <a:t> </a:t>
            </a:r>
            <a:r>
              <a:rPr lang="cs-CZ" sz="1400" dirty="0" smtClean="0">
                <a:solidFill>
                  <a:srgbClr val="00B050"/>
                </a:solidFill>
              </a:rPr>
              <a:t>poskytnutý</a:t>
            </a:r>
            <a:r>
              <a:rPr lang="en-US" sz="1400" dirty="0" smtClean="0">
                <a:solidFill>
                  <a:srgbClr val="00B050"/>
                </a:solidFill>
              </a:rPr>
              <a:t> </a:t>
            </a:r>
            <a:r>
              <a:rPr lang="en-US" sz="1400" dirty="0" err="1" smtClean="0">
                <a:solidFill>
                  <a:srgbClr val="00B050"/>
                </a:solidFill>
              </a:rPr>
              <a:t>i</a:t>
            </a:r>
            <a:r>
              <a:rPr lang="en-US" sz="1400" dirty="0" smtClean="0">
                <a:solidFill>
                  <a:srgbClr val="00B050"/>
                </a:solidFill>
              </a:rPr>
              <a:t> </a:t>
            </a:r>
            <a:r>
              <a:rPr lang="en-US" sz="1400" dirty="0" err="1" smtClean="0">
                <a:solidFill>
                  <a:srgbClr val="00B050"/>
                </a:solidFill>
              </a:rPr>
              <a:t>servisním</a:t>
            </a:r>
            <a:r>
              <a:rPr lang="en-US" sz="1400" dirty="0" smtClean="0">
                <a:solidFill>
                  <a:srgbClr val="00B050"/>
                </a:solidFill>
              </a:rPr>
              <a:t> </a:t>
            </a:r>
            <a:r>
              <a:rPr lang="en-US" sz="1400" dirty="0" err="1" smtClean="0">
                <a:solidFill>
                  <a:srgbClr val="00B050"/>
                </a:solidFill>
              </a:rPr>
              <a:t>firmám</a:t>
            </a:r>
            <a:r>
              <a:rPr lang="en-US" sz="1400" dirty="0" smtClean="0">
                <a:solidFill>
                  <a:srgbClr val="00B050"/>
                </a:solidFill>
              </a:rPr>
              <a:t>, </a:t>
            </a:r>
            <a:r>
              <a:rPr lang="en-US" sz="1400" dirty="0" err="1" smtClean="0">
                <a:solidFill>
                  <a:srgbClr val="00B050"/>
                </a:solidFill>
              </a:rPr>
              <a:t>které</a:t>
            </a:r>
            <a:r>
              <a:rPr lang="en-US" sz="1400" dirty="0" smtClean="0">
                <a:solidFill>
                  <a:srgbClr val="00B050"/>
                </a:solidFill>
              </a:rPr>
              <a:t>  </a:t>
            </a:r>
            <a:r>
              <a:rPr lang="en-US" sz="1400" dirty="0" err="1" smtClean="0">
                <a:solidFill>
                  <a:srgbClr val="00B050"/>
                </a:solidFill>
              </a:rPr>
              <a:t>fungují</a:t>
            </a:r>
            <a:r>
              <a:rPr lang="en-US" sz="1400" dirty="0" smtClean="0">
                <a:solidFill>
                  <a:srgbClr val="00B050"/>
                </a:solidFill>
              </a:rPr>
              <a:t> </a:t>
            </a:r>
            <a:r>
              <a:rPr lang="en-US" sz="1400" dirty="0" err="1" smtClean="0">
                <a:solidFill>
                  <a:srgbClr val="00B050"/>
                </a:solidFill>
              </a:rPr>
              <a:t>mimo</a:t>
            </a:r>
            <a:r>
              <a:rPr lang="en-US" sz="1400" dirty="0" smtClean="0">
                <a:solidFill>
                  <a:srgbClr val="00B050"/>
                </a:solidFill>
              </a:rPr>
              <a:t> </a:t>
            </a:r>
            <a:r>
              <a:rPr lang="en-US" sz="1400" dirty="0" err="1" smtClean="0">
                <a:solidFill>
                  <a:srgbClr val="00B050"/>
                </a:solidFill>
              </a:rPr>
              <a:t>současnou</a:t>
            </a:r>
            <a:r>
              <a:rPr lang="en-US" sz="1400" dirty="0" smtClean="0">
                <a:solidFill>
                  <a:srgbClr val="00B050"/>
                </a:solidFill>
              </a:rPr>
              <a:t> </a:t>
            </a:r>
            <a:r>
              <a:rPr lang="en-US" sz="1400" dirty="0" err="1" smtClean="0">
                <a:solidFill>
                  <a:srgbClr val="00B050"/>
                </a:solidFill>
              </a:rPr>
              <a:t>servisní</a:t>
            </a:r>
            <a:r>
              <a:rPr lang="en-US" sz="1400" dirty="0" smtClean="0">
                <a:solidFill>
                  <a:srgbClr val="00B050"/>
                </a:solidFill>
              </a:rPr>
              <a:t> </a:t>
            </a:r>
            <a:r>
              <a:rPr lang="en-US" sz="1400" dirty="0" err="1" smtClean="0">
                <a:solidFill>
                  <a:srgbClr val="00B050"/>
                </a:solidFill>
              </a:rPr>
              <a:t>síť</a:t>
            </a:r>
            <a:r>
              <a:rPr lang="en-US" sz="1400" dirty="0" smtClean="0">
                <a:solidFill>
                  <a:srgbClr val="00B050"/>
                </a:solidFill>
              </a:rPr>
              <a:t>.</a:t>
            </a:r>
          </a:p>
          <a:p>
            <a:pPr marL="285750" indent="-285750">
              <a:buFont typeface="Arial" pitchFamily="34" charset="0"/>
              <a:buChar char="•"/>
            </a:pPr>
            <a:r>
              <a:rPr lang="en-US" sz="1400" dirty="0" err="1" smtClean="0">
                <a:solidFill>
                  <a:srgbClr val="00B050"/>
                </a:solidFill>
              </a:rPr>
              <a:t>Dodávky</a:t>
            </a:r>
            <a:r>
              <a:rPr lang="cs-CZ" sz="1400" dirty="0" smtClean="0">
                <a:solidFill>
                  <a:srgbClr val="00B050"/>
                </a:solidFill>
              </a:rPr>
              <a:t> vykrýváme</a:t>
            </a:r>
            <a:r>
              <a:rPr lang="en-US" sz="1400" dirty="0" smtClean="0">
                <a:solidFill>
                  <a:srgbClr val="00B050"/>
                </a:solidFill>
              </a:rPr>
              <a:t> </a:t>
            </a:r>
            <a:r>
              <a:rPr lang="en-US" sz="1400" dirty="0" err="1" smtClean="0">
                <a:solidFill>
                  <a:srgbClr val="00B050"/>
                </a:solidFill>
              </a:rPr>
              <a:t>bez</a:t>
            </a:r>
            <a:r>
              <a:rPr lang="en-US" sz="1400" dirty="0" smtClean="0">
                <a:solidFill>
                  <a:srgbClr val="00B050"/>
                </a:solidFill>
              </a:rPr>
              <a:t> </a:t>
            </a:r>
            <a:r>
              <a:rPr lang="en-US" sz="1400" dirty="0" err="1" smtClean="0">
                <a:solidFill>
                  <a:srgbClr val="00B050"/>
                </a:solidFill>
              </a:rPr>
              <a:t>ohledu</a:t>
            </a:r>
            <a:r>
              <a:rPr lang="en-US" sz="1400" dirty="0" smtClean="0">
                <a:solidFill>
                  <a:srgbClr val="00B050"/>
                </a:solidFill>
              </a:rPr>
              <a:t> </a:t>
            </a:r>
            <a:r>
              <a:rPr lang="en-US" sz="1400" dirty="0" err="1" smtClean="0">
                <a:solidFill>
                  <a:srgbClr val="00B050"/>
                </a:solidFill>
              </a:rPr>
              <a:t>na</a:t>
            </a:r>
            <a:r>
              <a:rPr lang="en-US" sz="1400" dirty="0" smtClean="0">
                <a:solidFill>
                  <a:srgbClr val="00B050"/>
                </a:solidFill>
              </a:rPr>
              <a:t> </a:t>
            </a:r>
            <a:r>
              <a:rPr lang="en-US" sz="1400" dirty="0" err="1" smtClean="0">
                <a:solidFill>
                  <a:srgbClr val="00B050"/>
                </a:solidFill>
              </a:rPr>
              <a:t>výši</a:t>
            </a:r>
            <a:r>
              <a:rPr lang="en-US" sz="1400" dirty="0" smtClean="0">
                <a:solidFill>
                  <a:srgbClr val="00B050"/>
                </a:solidFill>
              </a:rPr>
              <a:t> </a:t>
            </a:r>
            <a:r>
              <a:rPr lang="en-US" sz="1400" dirty="0" err="1" smtClean="0">
                <a:solidFill>
                  <a:srgbClr val="00B050"/>
                </a:solidFill>
              </a:rPr>
              <a:t>objednávky</a:t>
            </a:r>
            <a:r>
              <a:rPr lang="en-US" sz="1400" dirty="0" smtClean="0">
                <a:solidFill>
                  <a:srgbClr val="00B050"/>
                </a:solidFill>
              </a:rPr>
              <a:t>, </a:t>
            </a:r>
            <a:r>
              <a:rPr lang="cs-CZ" sz="1400" dirty="0" smtClean="0">
                <a:solidFill>
                  <a:srgbClr val="00B050"/>
                </a:solidFill>
              </a:rPr>
              <a:t>nepoužité bereme zpět.</a:t>
            </a:r>
            <a:endParaRPr lang="en-US" sz="1400" dirty="0">
              <a:solidFill>
                <a:srgbClr val="00B050"/>
              </a:solidFill>
            </a:endParaRPr>
          </a:p>
        </p:txBody>
      </p:sp>
      <p:sp>
        <p:nvSpPr>
          <p:cNvPr id="10" name="Rounded Rectangle 4"/>
          <p:cNvSpPr/>
          <p:nvPr/>
        </p:nvSpPr>
        <p:spPr>
          <a:xfrm>
            <a:off x="2846766" y="4145616"/>
            <a:ext cx="7059234" cy="1659648"/>
          </a:xfrm>
          <a:prstGeom prst="roundRect">
            <a:avLst>
              <a:gd name="adj" fmla="val 5281"/>
            </a:avLst>
          </a:prstGeom>
          <a:gradFill flip="none" rotWithShape="1">
            <a:gsLst>
              <a:gs pos="0">
                <a:schemeClr val="bg1">
                  <a:alpha val="75000"/>
                </a:schemeClr>
              </a:gs>
              <a:gs pos="100000">
                <a:schemeClr val="bg1">
                  <a:alpha val="31000"/>
                </a:schemeClr>
              </a:gs>
            </a:gsLst>
            <a:lin ang="54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smtClean="0">
                <a:solidFill>
                  <a:srgbClr val="00B050"/>
                </a:solidFill>
              </a:rPr>
              <a:t>P</a:t>
            </a:r>
            <a:r>
              <a:rPr lang="cs-CZ" sz="2000" b="1" dirty="0" err="1" smtClean="0">
                <a:solidFill>
                  <a:srgbClr val="00B050"/>
                </a:solidFill>
              </a:rPr>
              <a:t>římá</a:t>
            </a:r>
            <a:r>
              <a:rPr lang="cs-CZ" sz="2000" b="1" dirty="0" smtClean="0">
                <a:solidFill>
                  <a:srgbClr val="00B050"/>
                </a:solidFill>
              </a:rPr>
              <a:t> pomoc v regionech</a:t>
            </a:r>
            <a:endParaRPr lang="en-US" sz="2000" b="1" dirty="0">
              <a:solidFill>
                <a:srgbClr val="00B050"/>
              </a:solidFill>
            </a:endParaRPr>
          </a:p>
          <a:p>
            <a:r>
              <a:rPr lang="cs-CZ" sz="1400" dirty="0" smtClean="0">
                <a:solidFill>
                  <a:srgbClr val="00B050"/>
                </a:solidFill>
              </a:rPr>
              <a:t>Přímou slevu na kotle ve výši 30% obdrží každá domácnost s bydlištěm nebo pobytem v krajích postihnutých povodní. Rozlišení nároku proběhne podle PSČ obce, nebude řešená míra konkrétního zasažení živlem ani způsob užívání objektu:</a:t>
            </a:r>
          </a:p>
          <a:p>
            <a:pPr marL="285750" indent="-285750">
              <a:buFont typeface="Arial" pitchFamily="34" charset="0"/>
              <a:buChar char="•"/>
            </a:pPr>
            <a:r>
              <a:rPr lang="cs-CZ" sz="1400" dirty="0" smtClean="0">
                <a:solidFill>
                  <a:srgbClr val="00B050"/>
                </a:solidFill>
              </a:rPr>
              <a:t>Slevu obdrží každý s bydlištěm nebo pobytem v zasažené oblasti, tedy kraji.</a:t>
            </a:r>
          </a:p>
          <a:p>
            <a:pPr marL="285750" indent="-285750">
              <a:buFont typeface="Arial" pitchFamily="34" charset="0"/>
              <a:buChar char="•"/>
            </a:pPr>
            <a:r>
              <a:rPr lang="cs-CZ" sz="1400" dirty="0" smtClean="0">
                <a:solidFill>
                  <a:srgbClr val="00B050"/>
                </a:solidFill>
              </a:rPr>
              <a:t>Slevu lze uplatnit i pro objekty sloužící k individuální rekreaci.</a:t>
            </a:r>
          </a:p>
          <a:p>
            <a:pPr marL="285750" indent="-285750">
              <a:buFont typeface="Arial" pitchFamily="34" charset="0"/>
              <a:buChar char="•"/>
            </a:pPr>
            <a:r>
              <a:rPr lang="cs-CZ" sz="1400" dirty="0" smtClean="0">
                <a:solidFill>
                  <a:srgbClr val="00B050"/>
                </a:solidFill>
              </a:rPr>
              <a:t>Slevu lze čerpat do konce roku 2013.</a:t>
            </a:r>
          </a:p>
        </p:txBody>
      </p:sp>
    </p:spTree>
    <p:extLst>
      <p:ext uri="{BB962C8B-B14F-4D97-AF65-F5344CB8AC3E}">
        <p14:creationId xmlns:p14="http://schemas.microsoft.com/office/powerpoint/2010/main" val="4263047583"/>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49074" y="1196752"/>
            <a:ext cx="1794199" cy="1656184"/>
          </a:xfrm>
          <a:prstGeom prst="round2DiagRect">
            <a:avLst>
              <a:gd name="adj1" fmla="val 8848"/>
              <a:gd name="adj2" fmla="val 0"/>
            </a:avLst>
          </a:prstGeom>
          <a:ln w="12700">
            <a:noFill/>
          </a:ln>
          <a:effectLst>
            <a:reflection blurRad="25400" stA="52000" endA="300" endPos="50000" dir="5400000" sy="-100000" algn="bl" rotWithShape="0"/>
          </a:effectLst>
        </p:spPr>
      </p:pic>
      <p:pic>
        <p:nvPicPr>
          <p:cNvPr id="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91182" y="8608"/>
            <a:ext cx="3272826" cy="946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4"/>
          <p:cNvSpPr/>
          <p:nvPr/>
        </p:nvSpPr>
        <p:spPr>
          <a:xfrm>
            <a:off x="2846766" y="1204570"/>
            <a:ext cx="7059234" cy="1648366"/>
          </a:xfrm>
          <a:prstGeom prst="roundRect">
            <a:avLst>
              <a:gd name="adj" fmla="val 5281"/>
            </a:avLst>
          </a:prstGeom>
          <a:gradFill flip="none" rotWithShape="1">
            <a:gsLst>
              <a:gs pos="0">
                <a:schemeClr val="bg1">
                  <a:alpha val="75000"/>
                </a:schemeClr>
              </a:gs>
              <a:gs pos="100000">
                <a:schemeClr val="bg1">
                  <a:alpha val="31000"/>
                </a:schemeClr>
              </a:gs>
            </a:gsLst>
            <a:lin ang="54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err="1" smtClean="0">
                <a:solidFill>
                  <a:srgbClr val="00B050"/>
                </a:solidFill>
              </a:rPr>
              <a:t>Domácnosti</a:t>
            </a:r>
            <a:r>
              <a:rPr lang="en-US" sz="2000" b="1" dirty="0" smtClean="0">
                <a:solidFill>
                  <a:srgbClr val="00B050"/>
                </a:solidFill>
              </a:rPr>
              <a:t>: </a:t>
            </a:r>
            <a:r>
              <a:rPr lang="en-US" sz="2000" b="1" dirty="0" err="1" smtClean="0">
                <a:solidFill>
                  <a:srgbClr val="00B050"/>
                </a:solidFill>
              </a:rPr>
              <a:t>splátky</a:t>
            </a:r>
            <a:r>
              <a:rPr lang="en-US" sz="2000" b="1" dirty="0" smtClean="0">
                <a:solidFill>
                  <a:srgbClr val="00B050"/>
                </a:solidFill>
              </a:rPr>
              <a:t> v </a:t>
            </a:r>
            <a:r>
              <a:rPr lang="en-US" sz="2000" b="1" dirty="0" err="1" smtClean="0">
                <a:solidFill>
                  <a:srgbClr val="00B050"/>
                </a:solidFill>
              </a:rPr>
              <a:t>postižených</a:t>
            </a:r>
            <a:r>
              <a:rPr lang="en-US" sz="2000" b="1" dirty="0" smtClean="0">
                <a:solidFill>
                  <a:srgbClr val="00B050"/>
                </a:solidFill>
              </a:rPr>
              <a:t> </a:t>
            </a:r>
            <a:r>
              <a:rPr lang="en-US" sz="2000" b="1" dirty="0" err="1" smtClean="0">
                <a:solidFill>
                  <a:srgbClr val="00B050"/>
                </a:solidFill>
              </a:rPr>
              <a:t>krajích</a:t>
            </a:r>
            <a:r>
              <a:rPr lang="cs-CZ" sz="2000" b="1" dirty="0" smtClean="0">
                <a:solidFill>
                  <a:srgbClr val="00B050"/>
                </a:solidFill>
              </a:rPr>
              <a:t>:</a:t>
            </a:r>
            <a:endParaRPr lang="en-US" sz="2000" b="1" dirty="0">
              <a:solidFill>
                <a:srgbClr val="00B050"/>
              </a:solidFill>
            </a:endParaRPr>
          </a:p>
          <a:p>
            <a:r>
              <a:rPr lang="cs-CZ" sz="1400" dirty="0" smtClean="0">
                <a:solidFill>
                  <a:srgbClr val="00B050"/>
                </a:solidFill>
              </a:rPr>
              <a:t>Zhoršený přístup k hotovosti  řeší nákup topné techniky na splátky. Agresivní sleva zůstane zachovaná, dále popisovaný příjmový efekt pro obce/kraj zůstane zachovaný.</a:t>
            </a:r>
          </a:p>
          <a:p>
            <a:pPr marL="285750" indent="-285750">
              <a:buFont typeface="Arial" pitchFamily="34" charset="0"/>
              <a:buChar char="•"/>
            </a:pPr>
            <a:r>
              <a:rPr lang="cs-CZ" sz="1400" dirty="0" smtClean="0">
                <a:solidFill>
                  <a:srgbClr val="00B050"/>
                </a:solidFill>
              </a:rPr>
              <a:t>Standartní splátky: přes místní firmu se vytvoří technické řešení, po podpisu souhlasu se zpracováním osobních údajů  a následném prověření pracovník THERMONA uzavře smlouvu o splátkách. Faktickou montáž provede místní montážní firma pro udržení peněz v regionu.</a:t>
            </a:r>
          </a:p>
        </p:txBody>
      </p:sp>
      <p:pic>
        <p:nvPicPr>
          <p:cNvPr id="8" name="Picture 9"/>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374666" y="3933057"/>
            <a:ext cx="1868608" cy="1144621"/>
          </a:xfrm>
          <a:prstGeom prst="round2DiagRect">
            <a:avLst>
              <a:gd name="adj1" fmla="val 8848"/>
              <a:gd name="adj2" fmla="val 0"/>
            </a:avLst>
          </a:prstGeom>
          <a:ln w="12700">
            <a:noFill/>
          </a:ln>
          <a:effectLst>
            <a:reflection blurRad="25400" stA="52000" endA="300" endPos="50000" dir="5400000" sy="-100000" algn="bl" rotWithShape="0"/>
          </a:effectLst>
        </p:spPr>
      </p:pic>
      <p:sp>
        <p:nvSpPr>
          <p:cNvPr id="11" name="Rounded Rectangle 4"/>
          <p:cNvSpPr/>
          <p:nvPr/>
        </p:nvSpPr>
        <p:spPr>
          <a:xfrm>
            <a:off x="2846766" y="3356992"/>
            <a:ext cx="7059234" cy="3160534"/>
          </a:xfrm>
          <a:prstGeom prst="roundRect">
            <a:avLst>
              <a:gd name="adj" fmla="val 5281"/>
            </a:avLst>
          </a:prstGeom>
          <a:gradFill flip="none" rotWithShape="1">
            <a:gsLst>
              <a:gs pos="0">
                <a:schemeClr val="bg1">
                  <a:alpha val="75000"/>
                </a:schemeClr>
              </a:gs>
              <a:gs pos="100000">
                <a:schemeClr val="bg1">
                  <a:alpha val="31000"/>
                </a:schemeClr>
              </a:gs>
            </a:gsLst>
            <a:lin ang="54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2000" b="1" dirty="0" err="1" smtClean="0">
                <a:solidFill>
                  <a:srgbClr val="00B050"/>
                </a:solidFill>
              </a:rPr>
              <a:t>Slevy</a:t>
            </a:r>
            <a:r>
              <a:rPr lang="en-US" sz="2000" b="1" dirty="0" smtClean="0">
                <a:solidFill>
                  <a:srgbClr val="00B050"/>
                </a:solidFill>
              </a:rPr>
              <a:t> pro </a:t>
            </a:r>
            <a:r>
              <a:rPr lang="en-US" sz="2000" b="1" dirty="0" err="1" smtClean="0">
                <a:solidFill>
                  <a:srgbClr val="00B050"/>
                </a:solidFill>
              </a:rPr>
              <a:t>právnické</a:t>
            </a:r>
            <a:r>
              <a:rPr lang="en-US" sz="2000" b="1" dirty="0" smtClean="0">
                <a:solidFill>
                  <a:srgbClr val="00B050"/>
                </a:solidFill>
              </a:rPr>
              <a:t> </a:t>
            </a:r>
            <a:r>
              <a:rPr lang="en-US" sz="2000" b="1" dirty="0" err="1" smtClean="0">
                <a:solidFill>
                  <a:srgbClr val="00B050"/>
                </a:solidFill>
              </a:rPr>
              <a:t>osoby</a:t>
            </a:r>
            <a:r>
              <a:rPr lang="en-US" sz="2000" b="1" dirty="0" smtClean="0">
                <a:solidFill>
                  <a:srgbClr val="00B050"/>
                </a:solidFill>
              </a:rPr>
              <a:t> </a:t>
            </a:r>
          </a:p>
          <a:p>
            <a:pPr marL="285750" indent="-285750">
              <a:buFont typeface="Arial" pitchFamily="34" charset="0"/>
              <a:buChar char="•"/>
            </a:pPr>
            <a:r>
              <a:rPr lang="en-US" sz="1400" dirty="0" err="1" smtClean="0">
                <a:solidFill>
                  <a:srgbClr val="00B050"/>
                </a:solidFill>
              </a:rPr>
              <a:t>Přímou</a:t>
            </a:r>
            <a:r>
              <a:rPr lang="en-US" sz="1400" dirty="0" smtClean="0">
                <a:solidFill>
                  <a:srgbClr val="00B050"/>
                </a:solidFill>
              </a:rPr>
              <a:t> </a:t>
            </a:r>
            <a:r>
              <a:rPr lang="en-US" sz="1400" dirty="0" err="1" smtClean="0">
                <a:solidFill>
                  <a:srgbClr val="00B050"/>
                </a:solidFill>
              </a:rPr>
              <a:t>slevu</a:t>
            </a:r>
            <a:r>
              <a:rPr lang="en-US" sz="1400" dirty="0" smtClean="0">
                <a:solidFill>
                  <a:srgbClr val="00B050"/>
                </a:solidFill>
              </a:rPr>
              <a:t> </a:t>
            </a:r>
            <a:r>
              <a:rPr lang="en-US" sz="1400" dirty="0" err="1" smtClean="0">
                <a:solidFill>
                  <a:srgbClr val="00B050"/>
                </a:solidFill>
              </a:rPr>
              <a:t>na</a:t>
            </a:r>
            <a:r>
              <a:rPr lang="en-US" sz="1400" dirty="0" smtClean="0">
                <a:solidFill>
                  <a:srgbClr val="00B050"/>
                </a:solidFill>
              </a:rPr>
              <a:t> </a:t>
            </a:r>
            <a:r>
              <a:rPr lang="en-US" sz="1400" dirty="0" err="1" smtClean="0">
                <a:solidFill>
                  <a:srgbClr val="00B050"/>
                </a:solidFill>
              </a:rPr>
              <a:t>kotle</a:t>
            </a:r>
            <a:r>
              <a:rPr lang="en-US" sz="1400" dirty="0" smtClean="0">
                <a:solidFill>
                  <a:srgbClr val="00B050"/>
                </a:solidFill>
              </a:rPr>
              <a:t> </a:t>
            </a:r>
            <a:r>
              <a:rPr lang="en-US" sz="1400" dirty="0" err="1" smtClean="0">
                <a:solidFill>
                  <a:srgbClr val="00B050"/>
                </a:solidFill>
              </a:rPr>
              <a:t>ve</a:t>
            </a:r>
            <a:r>
              <a:rPr lang="en-US" sz="1400" dirty="0" smtClean="0">
                <a:solidFill>
                  <a:srgbClr val="00B050"/>
                </a:solidFill>
              </a:rPr>
              <a:t> </a:t>
            </a:r>
            <a:r>
              <a:rPr lang="en-US" sz="1400" dirty="0" err="1" smtClean="0">
                <a:solidFill>
                  <a:srgbClr val="00B050"/>
                </a:solidFill>
              </a:rPr>
              <a:t>výši</a:t>
            </a:r>
            <a:r>
              <a:rPr lang="en-US" sz="1400" dirty="0" smtClean="0">
                <a:solidFill>
                  <a:srgbClr val="00B050"/>
                </a:solidFill>
              </a:rPr>
              <a:t> 30% </a:t>
            </a:r>
            <a:r>
              <a:rPr lang="en-US" sz="1400" dirty="0" err="1" smtClean="0">
                <a:solidFill>
                  <a:srgbClr val="00B050"/>
                </a:solidFill>
              </a:rPr>
              <a:t>obdrží</a:t>
            </a:r>
            <a:r>
              <a:rPr lang="en-US" sz="1400" dirty="0" smtClean="0">
                <a:solidFill>
                  <a:srgbClr val="00B050"/>
                </a:solidFill>
              </a:rPr>
              <a:t> </a:t>
            </a:r>
            <a:r>
              <a:rPr lang="en-US" sz="1400" dirty="0" err="1" smtClean="0">
                <a:solidFill>
                  <a:srgbClr val="00B050"/>
                </a:solidFill>
              </a:rPr>
              <a:t>každý</a:t>
            </a:r>
            <a:r>
              <a:rPr lang="en-US" sz="1400" dirty="0" smtClean="0">
                <a:solidFill>
                  <a:srgbClr val="00B050"/>
                </a:solidFill>
              </a:rPr>
              <a:t> </a:t>
            </a:r>
            <a:r>
              <a:rPr lang="en-US" sz="1400" dirty="0" err="1" smtClean="0">
                <a:solidFill>
                  <a:srgbClr val="00B050"/>
                </a:solidFill>
              </a:rPr>
              <a:t>objednatel</a:t>
            </a:r>
            <a:r>
              <a:rPr lang="en-US" sz="1400" dirty="0" smtClean="0">
                <a:solidFill>
                  <a:srgbClr val="00B050"/>
                </a:solidFill>
              </a:rPr>
              <a:t>, </a:t>
            </a:r>
            <a:r>
              <a:rPr lang="en-US" sz="1400" dirty="0" err="1" smtClean="0">
                <a:solidFill>
                  <a:srgbClr val="00B050"/>
                </a:solidFill>
              </a:rPr>
              <a:t>tedy</a:t>
            </a:r>
            <a:r>
              <a:rPr lang="en-US" sz="1400" dirty="0" smtClean="0">
                <a:solidFill>
                  <a:srgbClr val="00B050"/>
                </a:solidFill>
              </a:rPr>
              <a:t> </a:t>
            </a:r>
            <a:r>
              <a:rPr lang="en-US" sz="1400" dirty="0" err="1" smtClean="0">
                <a:solidFill>
                  <a:srgbClr val="00B050"/>
                </a:solidFill>
              </a:rPr>
              <a:t>včetně</a:t>
            </a:r>
            <a:r>
              <a:rPr lang="en-US" sz="1400" dirty="0" smtClean="0">
                <a:solidFill>
                  <a:srgbClr val="00B050"/>
                </a:solidFill>
              </a:rPr>
              <a:t> </a:t>
            </a:r>
            <a:r>
              <a:rPr lang="en-US" sz="1400" dirty="0" err="1" smtClean="0">
                <a:solidFill>
                  <a:srgbClr val="00B050"/>
                </a:solidFill>
              </a:rPr>
              <a:t>firem</a:t>
            </a:r>
            <a:r>
              <a:rPr lang="en-US" sz="1400" dirty="0" smtClean="0">
                <a:solidFill>
                  <a:srgbClr val="00B050"/>
                </a:solidFill>
              </a:rPr>
              <a:t>, </a:t>
            </a:r>
            <a:r>
              <a:rPr lang="en-US" sz="1400" dirty="0" err="1" smtClean="0">
                <a:solidFill>
                  <a:srgbClr val="00B050"/>
                </a:solidFill>
              </a:rPr>
              <a:t>školských</a:t>
            </a:r>
            <a:r>
              <a:rPr lang="en-US" sz="1400" dirty="0" smtClean="0">
                <a:solidFill>
                  <a:srgbClr val="00B050"/>
                </a:solidFill>
              </a:rPr>
              <a:t> a </a:t>
            </a:r>
            <a:r>
              <a:rPr lang="en-US" sz="1400" dirty="0" err="1" smtClean="0">
                <a:solidFill>
                  <a:srgbClr val="00B050"/>
                </a:solidFill>
              </a:rPr>
              <a:t>sociálních</a:t>
            </a:r>
            <a:r>
              <a:rPr lang="en-US" sz="1400" dirty="0" smtClean="0">
                <a:solidFill>
                  <a:srgbClr val="00B050"/>
                </a:solidFill>
              </a:rPr>
              <a:t> </a:t>
            </a:r>
            <a:r>
              <a:rPr lang="en-US" sz="1400" dirty="0" err="1" smtClean="0">
                <a:solidFill>
                  <a:srgbClr val="00B050"/>
                </a:solidFill>
              </a:rPr>
              <a:t>zařízeních</a:t>
            </a:r>
            <a:r>
              <a:rPr lang="en-US" sz="1400" dirty="0" smtClean="0">
                <a:solidFill>
                  <a:srgbClr val="00B050"/>
                </a:solidFill>
              </a:rPr>
              <a:t> </a:t>
            </a:r>
            <a:r>
              <a:rPr lang="en-US" sz="1400" dirty="0" err="1" smtClean="0">
                <a:solidFill>
                  <a:srgbClr val="00B050"/>
                </a:solidFill>
              </a:rPr>
              <a:t>zřizovaných</a:t>
            </a:r>
            <a:r>
              <a:rPr lang="en-US" sz="1400" dirty="0" smtClean="0">
                <a:solidFill>
                  <a:srgbClr val="00B050"/>
                </a:solidFill>
              </a:rPr>
              <a:t> </a:t>
            </a:r>
            <a:r>
              <a:rPr lang="en-US" sz="1400" dirty="0" err="1" smtClean="0">
                <a:solidFill>
                  <a:srgbClr val="00B050"/>
                </a:solidFill>
              </a:rPr>
              <a:t>obcemi</a:t>
            </a:r>
            <a:r>
              <a:rPr lang="en-US" sz="1400" dirty="0" smtClean="0">
                <a:solidFill>
                  <a:srgbClr val="00B050"/>
                </a:solidFill>
              </a:rPr>
              <a:t>, </a:t>
            </a:r>
            <a:r>
              <a:rPr lang="en-US" sz="1400" dirty="0" err="1" smtClean="0">
                <a:solidFill>
                  <a:srgbClr val="00B050"/>
                </a:solidFill>
              </a:rPr>
              <a:t>kraji</a:t>
            </a:r>
            <a:r>
              <a:rPr lang="en-US" sz="1400" dirty="0" smtClean="0">
                <a:solidFill>
                  <a:srgbClr val="00B050"/>
                </a:solidFill>
              </a:rPr>
              <a:t> </a:t>
            </a:r>
            <a:r>
              <a:rPr lang="en-US" sz="1400" dirty="0" err="1" smtClean="0">
                <a:solidFill>
                  <a:srgbClr val="00B050"/>
                </a:solidFill>
              </a:rPr>
              <a:t>nebo</a:t>
            </a:r>
            <a:r>
              <a:rPr lang="en-US" sz="1400" dirty="0" smtClean="0">
                <a:solidFill>
                  <a:srgbClr val="00B050"/>
                </a:solidFill>
              </a:rPr>
              <a:t> </a:t>
            </a:r>
            <a:r>
              <a:rPr lang="en-US" sz="1400" dirty="0" err="1" smtClean="0">
                <a:solidFill>
                  <a:srgbClr val="00B050"/>
                </a:solidFill>
              </a:rPr>
              <a:t>státem</a:t>
            </a:r>
            <a:r>
              <a:rPr lang="en-US" sz="1400" dirty="0" smtClean="0">
                <a:solidFill>
                  <a:srgbClr val="00B050"/>
                </a:solidFill>
              </a:rPr>
              <a:t>. </a:t>
            </a:r>
            <a:r>
              <a:rPr lang="en-US" sz="1400" dirty="0" err="1" smtClean="0">
                <a:solidFill>
                  <a:srgbClr val="00B050"/>
                </a:solidFill>
              </a:rPr>
              <a:t>Rozlišení</a:t>
            </a:r>
            <a:r>
              <a:rPr lang="en-US" sz="1400" dirty="0" smtClean="0">
                <a:solidFill>
                  <a:srgbClr val="00B050"/>
                </a:solidFill>
              </a:rPr>
              <a:t> </a:t>
            </a:r>
            <a:r>
              <a:rPr lang="en-US" sz="1400" dirty="0" err="1" smtClean="0">
                <a:solidFill>
                  <a:srgbClr val="00B050"/>
                </a:solidFill>
              </a:rPr>
              <a:t>nároku</a:t>
            </a:r>
            <a:r>
              <a:rPr lang="en-US" sz="1400" dirty="0" smtClean="0">
                <a:solidFill>
                  <a:srgbClr val="00B050"/>
                </a:solidFill>
              </a:rPr>
              <a:t> </a:t>
            </a:r>
            <a:r>
              <a:rPr lang="en-US" sz="1400" dirty="0" err="1" smtClean="0">
                <a:solidFill>
                  <a:srgbClr val="00B050"/>
                </a:solidFill>
              </a:rPr>
              <a:t>opět</a:t>
            </a:r>
            <a:r>
              <a:rPr lang="en-US" sz="1400" dirty="0" smtClean="0">
                <a:solidFill>
                  <a:srgbClr val="00B050"/>
                </a:solidFill>
              </a:rPr>
              <a:t> </a:t>
            </a:r>
            <a:r>
              <a:rPr lang="en-US" sz="1400" dirty="0" err="1" smtClean="0">
                <a:solidFill>
                  <a:srgbClr val="00B050"/>
                </a:solidFill>
              </a:rPr>
              <a:t>proběhne</a:t>
            </a:r>
            <a:r>
              <a:rPr lang="en-US" sz="1400" dirty="0" smtClean="0">
                <a:solidFill>
                  <a:srgbClr val="00B050"/>
                </a:solidFill>
              </a:rPr>
              <a:t> </a:t>
            </a:r>
            <a:r>
              <a:rPr lang="en-US" sz="1400" dirty="0" err="1" smtClean="0">
                <a:solidFill>
                  <a:srgbClr val="00B050"/>
                </a:solidFill>
              </a:rPr>
              <a:t>podle</a:t>
            </a:r>
            <a:r>
              <a:rPr lang="en-US" sz="1400" dirty="0" smtClean="0">
                <a:solidFill>
                  <a:srgbClr val="00B050"/>
                </a:solidFill>
              </a:rPr>
              <a:t> PSČ </a:t>
            </a:r>
            <a:r>
              <a:rPr lang="en-US" sz="1400" dirty="0" err="1" smtClean="0">
                <a:solidFill>
                  <a:srgbClr val="00B050"/>
                </a:solidFill>
              </a:rPr>
              <a:t>obce</a:t>
            </a:r>
            <a:r>
              <a:rPr lang="en-US" sz="1400" dirty="0" smtClean="0">
                <a:solidFill>
                  <a:srgbClr val="00B050"/>
                </a:solidFill>
              </a:rPr>
              <a:t>, </a:t>
            </a:r>
            <a:r>
              <a:rPr lang="en-US" sz="1400" dirty="0" err="1" smtClean="0">
                <a:solidFill>
                  <a:srgbClr val="00B050"/>
                </a:solidFill>
              </a:rPr>
              <a:t>nebude</a:t>
            </a:r>
            <a:r>
              <a:rPr lang="en-US" sz="1400" dirty="0" smtClean="0">
                <a:solidFill>
                  <a:srgbClr val="00B050"/>
                </a:solidFill>
              </a:rPr>
              <a:t> </a:t>
            </a:r>
            <a:r>
              <a:rPr lang="en-US" sz="1400" dirty="0" err="1" smtClean="0">
                <a:solidFill>
                  <a:srgbClr val="00B050"/>
                </a:solidFill>
              </a:rPr>
              <a:t>řešená</a:t>
            </a:r>
            <a:r>
              <a:rPr lang="en-US" sz="1400" dirty="0" smtClean="0">
                <a:solidFill>
                  <a:srgbClr val="00B050"/>
                </a:solidFill>
              </a:rPr>
              <a:t> </a:t>
            </a:r>
            <a:r>
              <a:rPr lang="en-US" sz="1400" dirty="0" err="1" smtClean="0">
                <a:solidFill>
                  <a:srgbClr val="00B050"/>
                </a:solidFill>
              </a:rPr>
              <a:t>míra</a:t>
            </a:r>
            <a:r>
              <a:rPr lang="en-US" sz="1400" dirty="0" smtClean="0">
                <a:solidFill>
                  <a:srgbClr val="00B050"/>
                </a:solidFill>
              </a:rPr>
              <a:t> </a:t>
            </a:r>
            <a:r>
              <a:rPr lang="en-US" sz="1400" dirty="0" err="1" smtClean="0">
                <a:solidFill>
                  <a:srgbClr val="00B050"/>
                </a:solidFill>
              </a:rPr>
              <a:t>konkrétního</a:t>
            </a:r>
            <a:r>
              <a:rPr lang="en-US" sz="1400" dirty="0" smtClean="0">
                <a:solidFill>
                  <a:srgbClr val="00B050"/>
                </a:solidFill>
              </a:rPr>
              <a:t> </a:t>
            </a:r>
            <a:r>
              <a:rPr lang="en-US" sz="1400" dirty="0" err="1" smtClean="0">
                <a:solidFill>
                  <a:srgbClr val="00B050"/>
                </a:solidFill>
              </a:rPr>
              <a:t>zasažení</a:t>
            </a:r>
            <a:r>
              <a:rPr lang="en-US" sz="1400" dirty="0" smtClean="0">
                <a:solidFill>
                  <a:srgbClr val="00B050"/>
                </a:solidFill>
              </a:rPr>
              <a:t> </a:t>
            </a:r>
            <a:r>
              <a:rPr lang="en-US" sz="1400" dirty="0" err="1" smtClean="0">
                <a:solidFill>
                  <a:srgbClr val="00B050"/>
                </a:solidFill>
              </a:rPr>
              <a:t>živlem</a:t>
            </a:r>
            <a:r>
              <a:rPr lang="en-US" sz="1400" dirty="0" smtClean="0">
                <a:solidFill>
                  <a:srgbClr val="00B050"/>
                </a:solidFill>
              </a:rPr>
              <a:t> </a:t>
            </a:r>
            <a:r>
              <a:rPr lang="en-US" sz="1400" dirty="0" err="1" smtClean="0">
                <a:solidFill>
                  <a:srgbClr val="00B050"/>
                </a:solidFill>
              </a:rPr>
              <a:t>ani</a:t>
            </a:r>
            <a:r>
              <a:rPr lang="en-US" sz="1400" dirty="0" smtClean="0">
                <a:solidFill>
                  <a:srgbClr val="00B050"/>
                </a:solidFill>
              </a:rPr>
              <a:t> </a:t>
            </a:r>
            <a:r>
              <a:rPr lang="en-US" sz="1400" dirty="0" err="1" smtClean="0">
                <a:solidFill>
                  <a:srgbClr val="00B050"/>
                </a:solidFill>
              </a:rPr>
              <a:t>způsob</a:t>
            </a:r>
            <a:r>
              <a:rPr lang="en-US" sz="1400" dirty="0" smtClean="0">
                <a:solidFill>
                  <a:srgbClr val="00B050"/>
                </a:solidFill>
              </a:rPr>
              <a:t> </a:t>
            </a:r>
            <a:r>
              <a:rPr lang="en-US" sz="1400" dirty="0" err="1" smtClean="0">
                <a:solidFill>
                  <a:srgbClr val="00B050"/>
                </a:solidFill>
              </a:rPr>
              <a:t>užívání</a:t>
            </a:r>
            <a:r>
              <a:rPr lang="en-US" sz="1400" dirty="0" smtClean="0">
                <a:solidFill>
                  <a:srgbClr val="00B050"/>
                </a:solidFill>
              </a:rPr>
              <a:t> </a:t>
            </a:r>
            <a:r>
              <a:rPr lang="en-US" sz="1400" dirty="0" err="1" smtClean="0">
                <a:solidFill>
                  <a:srgbClr val="00B050"/>
                </a:solidFill>
              </a:rPr>
              <a:t>objektu</a:t>
            </a:r>
            <a:r>
              <a:rPr lang="en-US" sz="1400" dirty="0" smtClean="0">
                <a:solidFill>
                  <a:srgbClr val="00B050"/>
                </a:solidFill>
              </a:rPr>
              <a:t>:</a:t>
            </a:r>
          </a:p>
          <a:p>
            <a:pPr marL="285750" indent="-285750">
              <a:buFont typeface="Arial" pitchFamily="34" charset="0"/>
              <a:buChar char="•"/>
            </a:pPr>
            <a:r>
              <a:rPr lang="en-US" sz="1400" dirty="0" err="1" smtClean="0">
                <a:solidFill>
                  <a:srgbClr val="00B050"/>
                </a:solidFill>
              </a:rPr>
              <a:t>Slevu</a:t>
            </a:r>
            <a:r>
              <a:rPr lang="en-US" sz="1400" dirty="0" smtClean="0">
                <a:solidFill>
                  <a:srgbClr val="00B050"/>
                </a:solidFill>
              </a:rPr>
              <a:t> </a:t>
            </a:r>
            <a:r>
              <a:rPr lang="en-US" sz="1400" dirty="0" err="1" smtClean="0">
                <a:solidFill>
                  <a:srgbClr val="00B050"/>
                </a:solidFill>
              </a:rPr>
              <a:t>obdrží</a:t>
            </a:r>
            <a:r>
              <a:rPr lang="en-US" sz="1400" dirty="0" smtClean="0">
                <a:solidFill>
                  <a:srgbClr val="00B050"/>
                </a:solidFill>
              </a:rPr>
              <a:t> </a:t>
            </a:r>
            <a:r>
              <a:rPr lang="en-US" sz="1400" dirty="0" err="1" smtClean="0">
                <a:solidFill>
                  <a:srgbClr val="00B050"/>
                </a:solidFill>
              </a:rPr>
              <a:t>firmy</a:t>
            </a:r>
            <a:r>
              <a:rPr lang="en-US" sz="1400" dirty="0" smtClean="0">
                <a:solidFill>
                  <a:srgbClr val="00B050"/>
                </a:solidFill>
              </a:rPr>
              <a:t> s </a:t>
            </a:r>
            <a:r>
              <a:rPr lang="en-US" sz="1400" dirty="0" err="1" smtClean="0">
                <a:solidFill>
                  <a:srgbClr val="00B050"/>
                </a:solidFill>
              </a:rPr>
              <a:t>místem</a:t>
            </a:r>
            <a:r>
              <a:rPr lang="en-US" sz="1400" dirty="0" smtClean="0">
                <a:solidFill>
                  <a:srgbClr val="00B050"/>
                </a:solidFill>
              </a:rPr>
              <a:t> </a:t>
            </a:r>
            <a:r>
              <a:rPr lang="en-US" sz="1400" dirty="0" err="1" smtClean="0">
                <a:solidFill>
                  <a:srgbClr val="00B050"/>
                </a:solidFill>
              </a:rPr>
              <a:t>podnikání</a:t>
            </a:r>
            <a:r>
              <a:rPr lang="en-US" sz="1400" dirty="0" smtClean="0">
                <a:solidFill>
                  <a:srgbClr val="00B050"/>
                </a:solidFill>
              </a:rPr>
              <a:t> </a:t>
            </a:r>
            <a:r>
              <a:rPr lang="en-US" sz="1400" dirty="0" err="1" smtClean="0">
                <a:solidFill>
                  <a:srgbClr val="00B050"/>
                </a:solidFill>
              </a:rPr>
              <a:t>nebo</a:t>
            </a:r>
            <a:r>
              <a:rPr lang="en-US" sz="1400" dirty="0" smtClean="0">
                <a:solidFill>
                  <a:srgbClr val="00B050"/>
                </a:solidFill>
              </a:rPr>
              <a:t> </a:t>
            </a:r>
            <a:r>
              <a:rPr lang="en-US" sz="1400" dirty="0" err="1" smtClean="0">
                <a:solidFill>
                  <a:srgbClr val="00B050"/>
                </a:solidFill>
              </a:rPr>
              <a:t>sídlem</a:t>
            </a:r>
            <a:r>
              <a:rPr lang="en-US" sz="1400" dirty="0" smtClean="0">
                <a:solidFill>
                  <a:srgbClr val="00B050"/>
                </a:solidFill>
              </a:rPr>
              <a:t> v </a:t>
            </a:r>
            <a:r>
              <a:rPr lang="en-US" sz="1400" dirty="0" err="1" smtClean="0">
                <a:solidFill>
                  <a:srgbClr val="00B050"/>
                </a:solidFill>
              </a:rPr>
              <a:t>zasaženém</a:t>
            </a:r>
            <a:r>
              <a:rPr lang="en-US" sz="1400" dirty="0" smtClean="0">
                <a:solidFill>
                  <a:srgbClr val="00B050"/>
                </a:solidFill>
              </a:rPr>
              <a:t> </a:t>
            </a:r>
            <a:r>
              <a:rPr lang="en-US" sz="1400" dirty="0" err="1" smtClean="0">
                <a:solidFill>
                  <a:srgbClr val="00B050"/>
                </a:solidFill>
              </a:rPr>
              <a:t>kraji</a:t>
            </a:r>
            <a:r>
              <a:rPr lang="en-US" sz="1400" dirty="0" smtClean="0">
                <a:solidFill>
                  <a:srgbClr val="00B050"/>
                </a:solidFill>
              </a:rPr>
              <a:t>.</a:t>
            </a:r>
          </a:p>
          <a:p>
            <a:pPr marL="285750" indent="-285750">
              <a:buFont typeface="Arial" pitchFamily="34" charset="0"/>
              <a:buChar char="•"/>
            </a:pPr>
            <a:r>
              <a:rPr lang="en-US" sz="1400" dirty="0" err="1" smtClean="0">
                <a:solidFill>
                  <a:srgbClr val="00B050"/>
                </a:solidFill>
              </a:rPr>
              <a:t>Slevu</a:t>
            </a:r>
            <a:r>
              <a:rPr lang="en-US" sz="1400" dirty="0" smtClean="0">
                <a:solidFill>
                  <a:srgbClr val="00B050"/>
                </a:solidFill>
              </a:rPr>
              <a:t> </a:t>
            </a:r>
            <a:r>
              <a:rPr lang="en-US" sz="1400" dirty="0" err="1" smtClean="0">
                <a:solidFill>
                  <a:srgbClr val="00B050"/>
                </a:solidFill>
              </a:rPr>
              <a:t>obdrží</a:t>
            </a:r>
            <a:r>
              <a:rPr lang="en-US" sz="1400" dirty="0" smtClean="0">
                <a:solidFill>
                  <a:srgbClr val="00B050"/>
                </a:solidFill>
              </a:rPr>
              <a:t> </a:t>
            </a:r>
            <a:r>
              <a:rPr lang="en-US" sz="1400" dirty="0" err="1" smtClean="0">
                <a:solidFill>
                  <a:srgbClr val="00B050"/>
                </a:solidFill>
              </a:rPr>
              <a:t>i</a:t>
            </a:r>
            <a:r>
              <a:rPr lang="en-US" sz="1400" dirty="0" smtClean="0">
                <a:solidFill>
                  <a:srgbClr val="00B050"/>
                </a:solidFill>
              </a:rPr>
              <a:t> </a:t>
            </a:r>
            <a:r>
              <a:rPr lang="en-US" sz="1400" dirty="0" err="1" smtClean="0">
                <a:solidFill>
                  <a:srgbClr val="00B050"/>
                </a:solidFill>
              </a:rPr>
              <a:t>ostatní</a:t>
            </a:r>
            <a:r>
              <a:rPr lang="en-US" sz="1400" dirty="0" smtClean="0">
                <a:solidFill>
                  <a:srgbClr val="00B050"/>
                </a:solidFill>
              </a:rPr>
              <a:t> </a:t>
            </a:r>
            <a:r>
              <a:rPr lang="en-US" sz="1400" dirty="0" err="1" smtClean="0">
                <a:solidFill>
                  <a:srgbClr val="00B050"/>
                </a:solidFill>
              </a:rPr>
              <a:t>právnické</a:t>
            </a:r>
            <a:r>
              <a:rPr lang="en-US" sz="1400" dirty="0" smtClean="0">
                <a:solidFill>
                  <a:srgbClr val="00B050"/>
                </a:solidFill>
              </a:rPr>
              <a:t> </a:t>
            </a:r>
            <a:r>
              <a:rPr lang="en-US" sz="1400" dirty="0" err="1" smtClean="0">
                <a:solidFill>
                  <a:srgbClr val="00B050"/>
                </a:solidFill>
              </a:rPr>
              <a:t>osoby</a:t>
            </a:r>
            <a:r>
              <a:rPr lang="en-US" sz="1400" dirty="0" smtClean="0">
                <a:solidFill>
                  <a:srgbClr val="00B050"/>
                </a:solidFill>
              </a:rPr>
              <a:t> </a:t>
            </a:r>
            <a:r>
              <a:rPr lang="en-US" sz="1400" dirty="0" err="1" smtClean="0">
                <a:solidFill>
                  <a:srgbClr val="00B050"/>
                </a:solidFill>
              </a:rPr>
              <a:t>zřizované</a:t>
            </a:r>
            <a:r>
              <a:rPr lang="en-US" sz="1400" dirty="0" smtClean="0">
                <a:solidFill>
                  <a:srgbClr val="00B050"/>
                </a:solidFill>
              </a:rPr>
              <a:t>  </a:t>
            </a:r>
            <a:r>
              <a:rPr lang="en-US" sz="1400" dirty="0" err="1" smtClean="0">
                <a:solidFill>
                  <a:srgbClr val="00B050"/>
                </a:solidFill>
              </a:rPr>
              <a:t>obcemi</a:t>
            </a:r>
            <a:r>
              <a:rPr lang="en-US" sz="1400" dirty="0" smtClean="0">
                <a:solidFill>
                  <a:srgbClr val="00B050"/>
                </a:solidFill>
              </a:rPr>
              <a:t>, </a:t>
            </a:r>
            <a:r>
              <a:rPr lang="en-US" sz="1400" dirty="0" err="1" smtClean="0">
                <a:solidFill>
                  <a:srgbClr val="00B050"/>
                </a:solidFill>
              </a:rPr>
              <a:t>krajem</a:t>
            </a:r>
            <a:r>
              <a:rPr lang="en-US" sz="1400" dirty="0" smtClean="0">
                <a:solidFill>
                  <a:srgbClr val="00B050"/>
                </a:solidFill>
              </a:rPr>
              <a:t> </a:t>
            </a:r>
            <a:r>
              <a:rPr lang="en-US" sz="1400" dirty="0" err="1" smtClean="0">
                <a:solidFill>
                  <a:srgbClr val="00B050"/>
                </a:solidFill>
              </a:rPr>
              <a:t>nebo</a:t>
            </a:r>
            <a:r>
              <a:rPr lang="en-US" sz="1400" dirty="0" smtClean="0">
                <a:solidFill>
                  <a:srgbClr val="00B050"/>
                </a:solidFill>
              </a:rPr>
              <a:t> </a:t>
            </a:r>
            <a:r>
              <a:rPr lang="en-US" sz="1400" dirty="0" err="1" smtClean="0">
                <a:solidFill>
                  <a:srgbClr val="00B050"/>
                </a:solidFill>
              </a:rPr>
              <a:t>státem</a:t>
            </a:r>
            <a:r>
              <a:rPr lang="en-US" sz="1400" dirty="0" smtClean="0">
                <a:solidFill>
                  <a:srgbClr val="00B050"/>
                </a:solidFill>
              </a:rPr>
              <a:t>.</a:t>
            </a:r>
          </a:p>
          <a:p>
            <a:pPr marL="285750" indent="-285750">
              <a:buFont typeface="Arial" pitchFamily="34" charset="0"/>
              <a:buChar char="•"/>
            </a:pPr>
            <a:r>
              <a:rPr lang="en-US" sz="1400" dirty="0" err="1" smtClean="0">
                <a:solidFill>
                  <a:srgbClr val="00B050"/>
                </a:solidFill>
              </a:rPr>
              <a:t>Slevu</a:t>
            </a:r>
            <a:r>
              <a:rPr lang="en-US" sz="1400" dirty="0" smtClean="0">
                <a:solidFill>
                  <a:srgbClr val="00B050"/>
                </a:solidFill>
              </a:rPr>
              <a:t> </a:t>
            </a:r>
            <a:r>
              <a:rPr lang="en-US" sz="1400" dirty="0" err="1" smtClean="0">
                <a:solidFill>
                  <a:srgbClr val="00B050"/>
                </a:solidFill>
              </a:rPr>
              <a:t>lze</a:t>
            </a:r>
            <a:r>
              <a:rPr lang="en-US" sz="1400" dirty="0" smtClean="0">
                <a:solidFill>
                  <a:srgbClr val="00B050"/>
                </a:solidFill>
              </a:rPr>
              <a:t> </a:t>
            </a:r>
            <a:r>
              <a:rPr lang="en-US" sz="1400" dirty="0" err="1" smtClean="0">
                <a:solidFill>
                  <a:srgbClr val="00B050"/>
                </a:solidFill>
              </a:rPr>
              <a:t>čerpat</a:t>
            </a:r>
            <a:r>
              <a:rPr lang="en-US" sz="1400" dirty="0" smtClean="0">
                <a:solidFill>
                  <a:srgbClr val="00B050"/>
                </a:solidFill>
              </a:rPr>
              <a:t> do </a:t>
            </a:r>
            <a:r>
              <a:rPr lang="en-US" sz="1400" dirty="0" err="1" smtClean="0">
                <a:solidFill>
                  <a:srgbClr val="00B050"/>
                </a:solidFill>
              </a:rPr>
              <a:t>konce</a:t>
            </a:r>
            <a:r>
              <a:rPr lang="en-US" sz="1400" dirty="0" smtClean="0">
                <a:solidFill>
                  <a:srgbClr val="00B050"/>
                </a:solidFill>
              </a:rPr>
              <a:t> </a:t>
            </a:r>
            <a:r>
              <a:rPr lang="en-US" sz="1400" dirty="0" err="1" smtClean="0">
                <a:solidFill>
                  <a:srgbClr val="00B050"/>
                </a:solidFill>
              </a:rPr>
              <a:t>roku</a:t>
            </a:r>
            <a:r>
              <a:rPr lang="en-US" sz="1400" dirty="0" smtClean="0">
                <a:solidFill>
                  <a:srgbClr val="00B050"/>
                </a:solidFill>
              </a:rPr>
              <a:t> 2013.</a:t>
            </a:r>
            <a:endParaRPr lang="cs-CZ" sz="1400" dirty="0" smtClean="0">
              <a:solidFill>
                <a:srgbClr val="00B050"/>
              </a:solidFill>
            </a:endParaRPr>
          </a:p>
          <a:p>
            <a:pPr marL="285750" indent="-285750">
              <a:buFont typeface="Arial" pitchFamily="34" charset="0"/>
              <a:buChar char="•"/>
            </a:pPr>
            <a:r>
              <a:rPr lang="cs-CZ" sz="1400" dirty="0" smtClean="0">
                <a:solidFill>
                  <a:srgbClr val="00B050"/>
                </a:solidFill>
              </a:rPr>
              <a:t>Vzhledem k vyšším finančním objemům prací např. na poškozené kotelně ve škole nebo jiné „státní, krajské, obecní“ organizaci je pro místní firmy zakázky získat a zachovat si  vlastní likviditu, proto může THERMONA spol. s r.o. takové zakázky zastřešovat  a realizovat prostřednictvím místních firem.</a:t>
            </a:r>
          </a:p>
          <a:p>
            <a:pPr marL="285750" indent="-285750">
              <a:buFont typeface="Arial" pitchFamily="34" charset="0"/>
              <a:buChar char="•"/>
            </a:pPr>
            <a:endParaRPr lang="en-US" sz="1400" dirty="0" smtClean="0">
              <a:solidFill>
                <a:srgbClr val="00B050"/>
              </a:solidFill>
            </a:endParaRPr>
          </a:p>
        </p:txBody>
      </p:sp>
    </p:spTree>
    <p:extLst>
      <p:ext uri="{BB962C8B-B14F-4D97-AF65-F5344CB8AC3E}">
        <p14:creationId xmlns:p14="http://schemas.microsoft.com/office/powerpoint/2010/main" val="3221185446"/>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452855" y="1200241"/>
            <a:ext cx="2159886" cy="1993741"/>
          </a:xfrm>
          <a:prstGeom prst="round2DiagRect">
            <a:avLst>
              <a:gd name="adj1" fmla="val 8848"/>
              <a:gd name="adj2" fmla="val 0"/>
            </a:avLst>
          </a:prstGeom>
          <a:ln w="12700">
            <a:noFill/>
          </a:ln>
          <a:effectLst>
            <a:reflection blurRad="25400" stA="52000" endA="300" endPos="50000" dir="5400000" sy="-100000" algn="bl" rotWithShape="0"/>
          </a:effectLst>
        </p:spPr>
      </p:pic>
      <p:pic>
        <p:nvPicPr>
          <p:cNvPr id="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91182" y="8608"/>
            <a:ext cx="3272826" cy="946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4"/>
          <p:cNvSpPr/>
          <p:nvPr/>
        </p:nvSpPr>
        <p:spPr>
          <a:xfrm>
            <a:off x="2846766" y="1204570"/>
            <a:ext cx="7059234" cy="3664590"/>
          </a:xfrm>
          <a:prstGeom prst="roundRect">
            <a:avLst>
              <a:gd name="adj" fmla="val 5281"/>
            </a:avLst>
          </a:prstGeom>
          <a:gradFill flip="none" rotWithShape="1">
            <a:gsLst>
              <a:gs pos="0">
                <a:schemeClr val="bg1">
                  <a:alpha val="75000"/>
                </a:schemeClr>
              </a:gs>
              <a:gs pos="100000">
                <a:schemeClr val="bg1">
                  <a:alpha val="31000"/>
                </a:schemeClr>
              </a:gs>
            </a:gsLst>
            <a:lin ang="54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s-CZ" sz="2000" b="1" dirty="0" smtClean="0">
                <a:solidFill>
                  <a:srgbClr val="00B050"/>
                </a:solidFill>
              </a:rPr>
              <a:t>Objednávka služeb regionálních agentur zřizovaných kraji na konzultační, publikační a expertní </a:t>
            </a:r>
            <a:r>
              <a:rPr lang="cs-CZ" sz="2000" b="1" smtClean="0">
                <a:solidFill>
                  <a:srgbClr val="00B050"/>
                </a:solidFill>
              </a:rPr>
              <a:t>činnost bude </a:t>
            </a:r>
            <a:r>
              <a:rPr lang="cs-CZ" sz="2000" b="1" dirty="0" smtClean="0">
                <a:solidFill>
                  <a:srgbClr val="00B050"/>
                </a:solidFill>
              </a:rPr>
              <a:t>transparentní a slouží potřebám podnikání THERMONA spol. s r. o. </a:t>
            </a:r>
          </a:p>
          <a:p>
            <a:endParaRPr lang="cs-CZ" sz="2000" b="1" dirty="0">
              <a:solidFill>
                <a:srgbClr val="00B050"/>
              </a:solidFill>
            </a:endParaRPr>
          </a:p>
          <a:p>
            <a:r>
              <a:rPr lang="cs-CZ" sz="1400" dirty="0" smtClean="0">
                <a:solidFill>
                  <a:srgbClr val="00B050"/>
                </a:solidFill>
              </a:rPr>
              <a:t>Právní, ekonomické  a daňové oddělení připravuje koncept smluv pokrývající zvažovaný rozsah spolupráce. Ten by měl být následně  projednaný s představiteli krajů a podle jejich stanovisek upraveny pro konkrétní regionální působiště.</a:t>
            </a:r>
          </a:p>
          <a:p>
            <a:pPr marL="285750" indent="-285750">
              <a:buFont typeface="Arial" pitchFamily="34" charset="0"/>
              <a:buChar char="•"/>
            </a:pPr>
            <a:r>
              <a:rPr lang="cs-CZ" sz="1400" dirty="0" smtClean="0">
                <a:solidFill>
                  <a:srgbClr val="00B050"/>
                </a:solidFill>
              </a:rPr>
              <a:t>Příspěvek </a:t>
            </a:r>
            <a:r>
              <a:rPr lang="en-US" sz="1400" dirty="0" smtClean="0">
                <a:solidFill>
                  <a:srgbClr val="00B050"/>
                </a:solidFill>
              </a:rPr>
              <a:t>5% z </a:t>
            </a:r>
            <a:r>
              <a:rPr lang="en-US" sz="1400" dirty="0" err="1" smtClean="0">
                <a:solidFill>
                  <a:srgbClr val="00B050"/>
                </a:solidFill>
              </a:rPr>
              <a:t>ceny</a:t>
            </a:r>
            <a:r>
              <a:rPr lang="en-US" sz="1400" dirty="0" smtClean="0">
                <a:solidFill>
                  <a:srgbClr val="00B050"/>
                </a:solidFill>
              </a:rPr>
              <a:t> </a:t>
            </a:r>
            <a:r>
              <a:rPr lang="en-US" sz="1400" dirty="0" err="1" smtClean="0">
                <a:solidFill>
                  <a:srgbClr val="00B050"/>
                </a:solidFill>
              </a:rPr>
              <a:t>kotlů</a:t>
            </a:r>
            <a:r>
              <a:rPr lang="en-US" sz="1400" dirty="0" smtClean="0">
                <a:solidFill>
                  <a:srgbClr val="00B050"/>
                </a:solidFill>
              </a:rPr>
              <a:t> THERM </a:t>
            </a:r>
            <a:r>
              <a:rPr lang="en-US" sz="1400" dirty="0" err="1" smtClean="0">
                <a:solidFill>
                  <a:srgbClr val="00B050"/>
                </a:solidFill>
              </a:rPr>
              <a:t>nainstalovaných</a:t>
            </a:r>
            <a:r>
              <a:rPr lang="en-US" sz="1400" dirty="0" smtClean="0">
                <a:solidFill>
                  <a:srgbClr val="00B050"/>
                </a:solidFill>
              </a:rPr>
              <a:t> v </a:t>
            </a:r>
            <a:r>
              <a:rPr lang="en-US" sz="1400" dirty="0" err="1" smtClean="0">
                <a:solidFill>
                  <a:srgbClr val="00B050"/>
                </a:solidFill>
              </a:rPr>
              <a:t>obci</a:t>
            </a:r>
            <a:r>
              <a:rPr lang="en-US" sz="1400" dirty="0" smtClean="0">
                <a:solidFill>
                  <a:srgbClr val="00B050"/>
                </a:solidFill>
              </a:rPr>
              <a:t> </a:t>
            </a:r>
            <a:r>
              <a:rPr lang="en-US" sz="1400" dirty="0" err="1" smtClean="0">
                <a:solidFill>
                  <a:srgbClr val="00B050"/>
                </a:solidFill>
              </a:rPr>
              <a:t>postihnuté</a:t>
            </a:r>
            <a:r>
              <a:rPr lang="en-US" sz="1400" dirty="0" smtClean="0">
                <a:solidFill>
                  <a:srgbClr val="00B050"/>
                </a:solidFill>
              </a:rPr>
              <a:t>  </a:t>
            </a:r>
            <a:r>
              <a:rPr lang="en-US" sz="1400" dirty="0" err="1" smtClean="0">
                <a:solidFill>
                  <a:srgbClr val="00B050"/>
                </a:solidFill>
              </a:rPr>
              <a:t>povodní</a:t>
            </a:r>
            <a:r>
              <a:rPr lang="cs-CZ" sz="1400" dirty="0" smtClean="0">
                <a:solidFill>
                  <a:srgbClr val="00B050"/>
                </a:solidFill>
              </a:rPr>
              <a:t> znamená příspěvek  minimálně 1000 Kč z každé instalace, zpravidla však 2500 Kč</a:t>
            </a:r>
            <a:r>
              <a:rPr lang="en-US" sz="1400" dirty="0" smtClean="0">
                <a:solidFill>
                  <a:srgbClr val="00B050"/>
                </a:solidFill>
              </a:rPr>
              <a:t>.</a:t>
            </a:r>
          </a:p>
          <a:p>
            <a:pPr marL="285750" indent="-285750">
              <a:buFont typeface="Arial" pitchFamily="34" charset="0"/>
              <a:buChar char="•"/>
            </a:pPr>
            <a:r>
              <a:rPr lang="en-US" sz="1400" dirty="0" err="1" smtClean="0">
                <a:solidFill>
                  <a:srgbClr val="00B050"/>
                </a:solidFill>
              </a:rPr>
              <a:t>Podle</a:t>
            </a:r>
            <a:r>
              <a:rPr lang="en-US" sz="1400" dirty="0" smtClean="0">
                <a:solidFill>
                  <a:srgbClr val="00B050"/>
                </a:solidFill>
              </a:rPr>
              <a:t> SMS </a:t>
            </a:r>
            <a:r>
              <a:rPr lang="en-US" sz="1400" dirty="0" err="1" smtClean="0">
                <a:solidFill>
                  <a:srgbClr val="00B050"/>
                </a:solidFill>
              </a:rPr>
              <a:t>registrace</a:t>
            </a:r>
            <a:r>
              <a:rPr lang="en-US" sz="1400" dirty="0" smtClean="0">
                <a:solidFill>
                  <a:srgbClr val="00B050"/>
                </a:solidFill>
              </a:rPr>
              <a:t> </a:t>
            </a:r>
            <a:r>
              <a:rPr lang="cs-CZ" sz="1400" dirty="0" smtClean="0">
                <a:solidFill>
                  <a:srgbClr val="00B050"/>
                </a:solidFill>
              </a:rPr>
              <a:t>máme virtuální kontrolu nad  počty a realizacemi v regionech.</a:t>
            </a:r>
          </a:p>
          <a:p>
            <a:pPr marL="285750" indent="-285750">
              <a:buFont typeface="Arial" pitchFamily="34" charset="0"/>
              <a:buChar char="•"/>
            </a:pPr>
            <a:r>
              <a:rPr lang="cs-CZ" sz="1400" dirty="0" smtClean="0">
                <a:solidFill>
                  <a:srgbClr val="00B050"/>
                </a:solidFill>
              </a:rPr>
              <a:t>Další nákupy kotlů v obcích nepostižených povodněmi, ale ležícími na území krajů oslovených touto nabídkou, budou znamenat solidární příspěvek na obnovu.</a:t>
            </a:r>
            <a:endParaRPr lang="en-US" sz="1400" dirty="0" smtClean="0">
              <a:solidFill>
                <a:srgbClr val="00B050"/>
              </a:solidFill>
            </a:endParaRPr>
          </a:p>
        </p:txBody>
      </p:sp>
    </p:spTree>
    <p:extLst>
      <p:ext uri="{BB962C8B-B14F-4D97-AF65-F5344CB8AC3E}">
        <p14:creationId xmlns:p14="http://schemas.microsoft.com/office/powerpoint/2010/main" val="2199018499"/>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Picture 9"/>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1" y="1289549"/>
            <a:ext cx="2692351" cy="1470591"/>
          </a:xfrm>
          <a:prstGeom prst="round2DiagRect">
            <a:avLst>
              <a:gd name="adj1" fmla="val 8848"/>
              <a:gd name="adj2" fmla="val 0"/>
            </a:avLst>
          </a:prstGeom>
          <a:ln w="12700">
            <a:noFill/>
          </a:ln>
          <a:effectLst>
            <a:reflection blurRad="25400" stA="52000" endA="300" endPos="50000" dir="5400000" sy="-100000" algn="bl" rotWithShape="0"/>
          </a:effectLst>
        </p:spPr>
      </p:pic>
      <p:pic>
        <p:nvPicPr>
          <p:cNvPr id="6" name="Picture 2"/>
          <p:cNvPicPr>
            <a:picLocks noChangeAspect="1" noChangeArrowheads="1"/>
          </p:cNvPicPr>
          <p:nvPr/>
        </p:nvPicPr>
        <p:blipFill>
          <a:blip r:embed="rId3" cstate="email">
            <a:extLst>
              <a:ext uri="{28A0092B-C50C-407E-A947-70E740481C1C}">
                <a14:useLocalDpi xmlns:a14="http://schemas.microsoft.com/office/drawing/2010/main" val="0"/>
              </a:ext>
            </a:extLst>
          </a:blip>
          <a:srcRect/>
          <a:stretch>
            <a:fillRect/>
          </a:stretch>
        </p:blipFill>
        <p:spPr bwMode="auto">
          <a:xfrm>
            <a:off x="6591182" y="8608"/>
            <a:ext cx="3272826" cy="946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9" name="Rounded Rectangle 4"/>
          <p:cNvSpPr/>
          <p:nvPr/>
        </p:nvSpPr>
        <p:spPr>
          <a:xfrm>
            <a:off x="2846766" y="1204570"/>
            <a:ext cx="7059234" cy="3664590"/>
          </a:xfrm>
          <a:prstGeom prst="roundRect">
            <a:avLst>
              <a:gd name="adj" fmla="val 5281"/>
            </a:avLst>
          </a:prstGeom>
          <a:gradFill flip="none" rotWithShape="1">
            <a:gsLst>
              <a:gs pos="0">
                <a:schemeClr val="bg1">
                  <a:alpha val="75000"/>
                </a:schemeClr>
              </a:gs>
              <a:gs pos="100000">
                <a:schemeClr val="bg1">
                  <a:alpha val="31000"/>
                </a:schemeClr>
              </a:gs>
            </a:gsLst>
            <a:lin ang="5400000" scaled="1"/>
            <a:tileRect/>
          </a:gradFill>
          <a:ln>
            <a:noFill/>
          </a:ln>
          <a:effectLst>
            <a:outerShdw blurRad="149987" dist="250190" dir="8460000" algn="ctr">
              <a:srgbClr val="000000">
                <a:alpha val="28000"/>
              </a:srgbClr>
            </a:outerShdw>
          </a:effectLst>
          <a:scene3d>
            <a:camera prst="orthographicFront">
              <a:rot lat="0" lon="0" rev="0"/>
            </a:camera>
            <a:lightRig rig="contrasting" dir="t">
              <a:rot lat="0" lon="0" rev="1500000"/>
            </a:lightRig>
          </a:scene3d>
          <a:sp3d prstMaterial="metal">
            <a:bevelT w="88900" h="88900"/>
          </a:sp3d>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cs-CZ" sz="2000" b="1" dirty="0">
                <a:solidFill>
                  <a:srgbClr val="00B050"/>
                </a:solidFill>
              </a:rPr>
              <a:t>P</a:t>
            </a:r>
            <a:r>
              <a:rPr lang="en-US" sz="2000" b="1" dirty="0" err="1" smtClean="0">
                <a:solidFill>
                  <a:srgbClr val="00B050"/>
                </a:solidFill>
              </a:rPr>
              <a:t>říjem</a:t>
            </a:r>
            <a:r>
              <a:rPr lang="en-US" sz="2000" b="1" dirty="0" smtClean="0">
                <a:solidFill>
                  <a:srgbClr val="00B050"/>
                </a:solidFill>
              </a:rPr>
              <a:t> </a:t>
            </a:r>
            <a:r>
              <a:rPr lang="en-US" sz="2000" b="1" dirty="0" err="1" smtClean="0">
                <a:solidFill>
                  <a:srgbClr val="00B050"/>
                </a:solidFill>
              </a:rPr>
              <a:t>obcí</a:t>
            </a:r>
            <a:r>
              <a:rPr lang="cs-CZ" sz="2000" b="1" dirty="0" smtClean="0">
                <a:solidFill>
                  <a:srgbClr val="00B050"/>
                </a:solidFill>
              </a:rPr>
              <a:t> a krajů</a:t>
            </a:r>
          </a:p>
          <a:p>
            <a:r>
              <a:rPr lang="en-US" sz="1400" dirty="0" err="1" smtClean="0">
                <a:solidFill>
                  <a:srgbClr val="00B050"/>
                </a:solidFill>
              </a:rPr>
              <a:t>Kapitálové</a:t>
            </a:r>
            <a:r>
              <a:rPr lang="en-US" sz="1400" dirty="0" smtClean="0">
                <a:solidFill>
                  <a:srgbClr val="00B050"/>
                </a:solidFill>
              </a:rPr>
              <a:t> </a:t>
            </a:r>
            <a:r>
              <a:rPr lang="en-US" sz="1400" dirty="0" err="1" smtClean="0">
                <a:solidFill>
                  <a:srgbClr val="00B050"/>
                </a:solidFill>
              </a:rPr>
              <a:t>příjmy</a:t>
            </a:r>
            <a:r>
              <a:rPr lang="en-US" sz="1400" dirty="0" smtClean="0">
                <a:solidFill>
                  <a:srgbClr val="00B050"/>
                </a:solidFill>
              </a:rPr>
              <a:t> </a:t>
            </a:r>
            <a:r>
              <a:rPr lang="en-US" sz="1400" dirty="0" err="1" smtClean="0">
                <a:solidFill>
                  <a:srgbClr val="00B050"/>
                </a:solidFill>
              </a:rPr>
              <a:t>obcí</a:t>
            </a:r>
            <a:r>
              <a:rPr lang="en-US" sz="1400" dirty="0" smtClean="0">
                <a:solidFill>
                  <a:srgbClr val="00B050"/>
                </a:solidFill>
              </a:rPr>
              <a:t> </a:t>
            </a:r>
            <a:r>
              <a:rPr lang="en-US" sz="1400" dirty="0" err="1" smtClean="0">
                <a:solidFill>
                  <a:srgbClr val="00B050"/>
                </a:solidFill>
              </a:rPr>
              <a:t>vznikají</a:t>
            </a:r>
            <a:r>
              <a:rPr lang="en-US" sz="1400" dirty="0" smtClean="0">
                <a:solidFill>
                  <a:srgbClr val="00B050"/>
                </a:solidFill>
              </a:rPr>
              <a:t> z </a:t>
            </a:r>
            <a:r>
              <a:rPr lang="en-US" sz="1400" dirty="0" err="1" smtClean="0">
                <a:solidFill>
                  <a:srgbClr val="00B050"/>
                </a:solidFill>
              </a:rPr>
              <a:t>prodeje</a:t>
            </a:r>
            <a:r>
              <a:rPr lang="en-US" sz="1400" dirty="0" smtClean="0">
                <a:solidFill>
                  <a:srgbClr val="00B050"/>
                </a:solidFill>
              </a:rPr>
              <a:t> </a:t>
            </a:r>
            <a:r>
              <a:rPr lang="en-US" sz="1400" dirty="0" err="1" smtClean="0">
                <a:solidFill>
                  <a:srgbClr val="00B050"/>
                </a:solidFill>
              </a:rPr>
              <a:t>dlouhodobého</a:t>
            </a:r>
            <a:r>
              <a:rPr lang="en-US" sz="1400" dirty="0" smtClean="0">
                <a:solidFill>
                  <a:srgbClr val="00B050"/>
                </a:solidFill>
              </a:rPr>
              <a:t> </a:t>
            </a:r>
            <a:r>
              <a:rPr lang="en-US" sz="1400" dirty="0" err="1" smtClean="0">
                <a:solidFill>
                  <a:srgbClr val="00B050"/>
                </a:solidFill>
              </a:rPr>
              <a:t>majetku</a:t>
            </a:r>
            <a:r>
              <a:rPr lang="en-US" sz="1400" dirty="0" smtClean="0">
                <a:solidFill>
                  <a:srgbClr val="00B050"/>
                </a:solidFill>
              </a:rPr>
              <a:t> </a:t>
            </a:r>
            <a:r>
              <a:rPr lang="en-US" sz="1400" dirty="0" err="1" smtClean="0">
                <a:solidFill>
                  <a:srgbClr val="00B050"/>
                </a:solidFill>
              </a:rPr>
              <a:t>ve</a:t>
            </a:r>
            <a:r>
              <a:rPr lang="en-US" sz="1400" dirty="0" smtClean="0">
                <a:solidFill>
                  <a:srgbClr val="00B050"/>
                </a:solidFill>
              </a:rPr>
              <a:t> </a:t>
            </a:r>
            <a:r>
              <a:rPr lang="en-US" sz="1400" dirty="0" err="1" smtClean="0">
                <a:solidFill>
                  <a:srgbClr val="00B050"/>
                </a:solidFill>
              </a:rPr>
              <a:t>vlastnictví</a:t>
            </a:r>
            <a:r>
              <a:rPr lang="en-US" sz="1400" dirty="0" smtClean="0">
                <a:solidFill>
                  <a:srgbClr val="00B050"/>
                </a:solidFill>
              </a:rPr>
              <a:t> </a:t>
            </a:r>
            <a:r>
              <a:rPr lang="en-US" sz="1400" dirty="0" err="1" smtClean="0">
                <a:solidFill>
                  <a:srgbClr val="00B050"/>
                </a:solidFill>
              </a:rPr>
              <a:t>obcí</a:t>
            </a:r>
            <a:r>
              <a:rPr lang="en-US" sz="1400" dirty="0" smtClean="0">
                <a:solidFill>
                  <a:srgbClr val="00B050"/>
                </a:solidFill>
              </a:rPr>
              <a:t>, </a:t>
            </a:r>
            <a:r>
              <a:rPr lang="en-US" sz="1400" dirty="0" err="1" smtClean="0">
                <a:solidFill>
                  <a:srgbClr val="00B050"/>
                </a:solidFill>
              </a:rPr>
              <a:t>nejčastěji</a:t>
            </a:r>
            <a:r>
              <a:rPr lang="en-US" sz="1400" dirty="0" smtClean="0">
                <a:solidFill>
                  <a:srgbClr val="00B050"/>
                </a:solidFill>
              </a:rPr>
              <a:t> </a:t>
            </a:r>
            <a:r>
              <a:rPr lang="en-US" sz="1400" dirty="0" err="1" smtClean="0">
                <a:solidFill>
                  <a:srgbClr val="00B050"/>
                </a:solidFill>
              </a:rPr>
              <a:t>tak</a:t>
            </a:r>
            <a:r>
              <a:rPr lang="en-US" sz="1400" dirty="0" smtClean="0">
                <a:solidFill>
                  <a:srgbClr val="00B050"/>
                </a:solidFill>
              </a:rPr>
              <a:t>  z </a:t>
            </a:r>
            <a:r>
              <a:rPr lang="en-US" sz="1400" dirty="0" err="1" smtClean="0">
                <a:solidFill>
                  <a:srgbClr val="00B050"/>
                </a:solidFill>
              </a:rPr>
              <a:t>prodeje</a:t>
            </a:r>
            <a:r>
              <a:rPr lang="en-US" sz="1400" dirty="0" smtClean="0">
                <a:solidFill>
                  <a:srgbClr val="00B050"/>
                </a:solidFill>
              </a:rPr>
              <a:t> </a:t>
            </a:r>
            <a:r>
              <a:rPr lang="en-US" sz="1400" dirty="0" err="1" smtClean="0">
                <a:solidFill>
                  <a:srgbClr val="00B050"/>
                </a:solidFill>
              </a:rPr>
              <a:t>pozemků</a:t>
            </a:r>
            <a:r>
              <a:rPr lang="en-US" sz="1400" dirty="0" smtClean="0">
                <a:solidFill>
                  <a:srgbClr val="00B050"/>
                </a:solidFill>
              </a:rPr>
              <a:t> a  </a:t>
            </a:r>
            <a:r>
              <a:rPr lang="en-US" sz="1400" dirty="0" err="1" smtClean="0">
                <a:solidFill>
                  <a:srgbClr val="00B050"/>
                </a:solidFill>
              </a:rPr>
              <a:t>ostatních</a:t>
            </a:r>
            <a:r>
              <a:rPr lang="en-US" sz="1400" dirty="0" smtClean="0">
                <a:solidFill>
                  <a:srgbClr val="00B050"/>
                </a:solidFill>
              </a:rPr>
              <a:t> </a:t>
            </a:r>
            <a:r>
              <a:rPr lang="en-US" sz="1400" dirty="0" err="1" smtClean="0">
                <a:solidFill>
                  <a:srgbClr val="00B050"/>
                </a:solidFill>
              </a:rPr>
              <a:t>nemovitostí</a:t>
            </a:r>
            <a:r>
              <a:rPr lang="en-US" sz="1400" dirty="0" smtClean="0">
                <a:solidFill>
                  <a:srgbClr val="00B050"/>
                </a:solidFill>
              </a:rPr>
              <a:t> . </a:t>
            </a:r>
            <a:r>
              <a:rPr lang="en-US" sz="1400" dirty="0" err="1" smtClean="0">
                <a:solidFill>
                  <a:srgbClr val="00B050"/>
                </a:solidFill>
              </a:rPr>
              <a:t>Mezi</a:t>
            </a:r>
            <a:r>
              <a:rPr lang="en-US" sz="1400" dirty="0" smtClean="0">
                <a:solidFill>
                  <a:srgbClr val="00B050"/>
                </a:solidFill>
              </a:rPr>
              <a:t> </a:t>
            </a:r>
            <a:r>
              <a:rPr lang="en-US" sz="1400" dirty="0" err="1" smtClean="0">
                <a:solidFill>
                  <a:srgbClr val="00B050"/>
                </a:solidFill>
              </a:rPr>
              <a:t>ostatní</a:t>
            </a:r>
            <a:r>
              <a:rPr lang="en-US" sz="1400" dirty="0" smtClean="0">
                <a:solidFill>
                  <a:srgbClr val="00B050"/>
                </a:solidFill>
              </a:rPr>
              <a:t> </a:t>
            </a:r>
            <a:r>
              <a:rPr lang="en-US" sz="1400" dirty="0" err="1" smtClean="0">
                <a:solidFill>
                  <a:srgbClr val="00B050"/>
                </a:solidFill>
              </a:rPr>
              <a:t>kapitálové</a:t>
            </a:r>
            <a:r>
              <a:rPr lang="en-US" sz="1400" dirty="0" smtClean="0">
                <a:solidFill>
                  <a:srgbClr val="00B050"/>
                </a:solidFill>
              </a:rPr>
              <a:t> </a:t>
            </a:r>
            <a:r>
              <a:rPr lang="en-US" sz="1400" dirty="0" err="1" smtClean="0">
                <a:solidFill>
                  <a:srgbClr val="00B050"/>
                </a:solidFill>
              </a:rPr>
              <a:t>příjmy</a:t>
            </a:r>
            <a:r>
              <a:rPr lang="en-US" sz="1400" dirty="0" smtClean="0">
                <a:solidFill>
                  <a:srgbClr val="00B050"/>
                </a:solidFill>
              </a:rPr>
              <a:t> </a:t>
            </a:r>
            <a:r>
              <a:rPr lang="en-US" sz="1400" dirty="0" err="1" smtClean="0">
                <a:solidFill>
                  <a:srgbClr val="00B050"/>
                </a:solidFill>
              </a:rPr>
              <a:t>patří</a:t>
            </a:r>
            <a:r>
              <a:rPr lang="en-US" sz="1400" dirty="0" smtClean="0">
                <a:solidFill>
                  <a:srgbClr val="00B050"/>
                </a:solidFill>
              </a:rPr>
              <a:t> </a:t>
            </a:r>
            <a:r>
              <a:rPr lang="en-US" sz="1400" dirty="0" err="1" smtClean="0">
                <a:solidFill>
                  <a:srgbClr val="00B050"/>
                </a:solidFill>
              </a:rPr>
              <a:t>též</a:t>
            </a:r>
            <a:r>
              <a:rPr lang="en-US" sz="1400" dirty="0" smtClean="0">
                <a:solidFill>
                  <a:srgbClr val="00B050"/>
                </a:solidFill>
              </a:rPr>
              <a:t> </a:t>
            </a:r>
            <a:r>
              <a:rPr lang="en-US" sz="1400" dirty="0" err="1" smtClean="0">
                <a:solidFill>
                  <a:srgbClr val="00B050"/>
                </a:solidFill>
              </a:rPr>
              <a:t>přijaté</a:t>
            </a:r>
            <a:r>
              <a:rPr lang="en-US" sz="1400" dirty="0" smtClean="0">
                <a:solidFill>
                  <a:srgbClr val="00B050"/>
                </a:solidFill>
              </a:rPr>
              <a:t> </a:t>
            </a:r>
            <a:r>
              <a:rPr lang="en-US" sz="1400" dirty="0" err="1" smtClean="0">
                <a:solidFill>
                  <a:srgbClr val="00B050"/>
                </a:solidFill>
              </a:rPr>
              <a:t>dary</a:t>
            </a:r>
            <a:r>
              <a:rPr lang="en-US" sz="1400" dirty="0" smtClean="0">
                <a:solidFill>
                  <a:srgbClr val="00B050"/>
                </a:solidFill>
              </a:rPr>
              <a:t> </a:t>
            </a:r>
            <a:r>
              <a:rPr lang="en-US" sz="1400" dirty="0" err="1" smtClean="0">
                <a:solidFill>
                  <a:srgbClr val="00B050"/>
                </a:solidFill>
              </a:rPr>
              <a:t>na</a:t>
            </a:r>
            <a:r>
              <a:rPr lang="en-US" sz="1400" dirty="0" smtClean="0">
                <a:solidFill>
                  <a:srgbClr val="00B050"/>
                </a:solidFill>
              </a:rPr>
              <a:t> </a:t>
            </a:r>
            <a:r>
              <a:rPr lang="en-US" sz="1400" dirty="0" err="1" smtClean="0">
                <a:solidFill>
                  <a:srgbClr val="00B050"/>
                </a:solidFill>
              </a:rPr>
              <a:t>pořízení</a:t>
            </a:r>
            <a:r>
              <a:rPr lang="en-US" sz="1400" dirty="0" smtClean="0">
                <a:solidFill>
                  <a:srgbClr val="00B050"/>
                </a:solidFill>
              </a:rPr>
              <a:t> </a:t>
            </a:r>
            <a:r>
              <a:rPr lang="en-US" sz="1400" dirty="0" err="1" smtClean="0">
                <a:solidFill>
                  <a:srgbClr val="00B050"/>
                </a:solidFill>
              </a:rPr>
              <a:t>dlouhodobého</a:t>
            </a:r>
            <a:r>
              <a:rPr lang="en-US" sz="1400" dirty="0" smtClean="0">
                <a:solidFill>
                  <a:srgbClr val="00B050"/>
                </a:solidFill>
              </a:rPr>
              <a:t> </a:t>
            </a:r>
            <a:r>
              <a:rPr lang="en-US" sz="1400" dirty="0" err="1" smtClean="0">
                <a:solidFill>
                  <a:srgbClr val="00B050"/>
                </a:solidFill>
              </a:rPr>
              <a:t>majetku</a:t>
            </a:r>
            <a:r>
              <a:rPr lang="en-US" sz="1400" dirty="0" smtClean="0">
                <a:solidFill>
                  <a:srgbClr val="00B050"/>
                </a:solidFill>
              </a:rPr>
              <a:t> a </a:t>
            </a:r>
            <a:r>
              <a:rPr lang="en-US" sz="1400" dirty="0" err="1" smtClean="0">
                <a:solidFill>
                  <a:srgbClr val="00B050"/>
                </a:solidFill>
              </a:rPr>
              <a:t>přijaté</a:t>
            </a:r>
            <a:r>
              <a:rPr lang="en-US" sz="1400" dirty="0" smtClean="0">
                <a:solidFill>
                  <a:srgbClr val="00B050"/>
                </a:solidFill>
              </a:rPr>
              <a:t> </a:t>
            </a:r>
            <a:r>
              <a:rPr lang="en-US" sz="1400" dirty="0" err="1" smtClean="0">
                <a:solidFill>
                  <a:srgbClr val="00B050"/>
                </a:solidFill>
              </a:rPr>
              <a:t>příspěvky</a:t>
            </a:r>
            <a:r>
              <a:rPr lang="en-US" sz="1400" dirty="0" smtClean="0">
                <a:solidFill>
                  <a:srgbClr val="00B050"/>
                </a:solidFill>
              </a:rPr>
              <a:t> </a:t>
            </a:r>
            <a:r>
              <a:rPr lang="en-US" sz="1400" dirty="0" err="1" smtClean="0">
                <a:solidFill>
                  <a:srgbClr val="00B050"/>
                </a:solidFill>
              </a:rPr>
              <a:t>na</a:t>
            </a:r>
            <a:r>
              <a:rPr lang="en-US" sz="1400" dirty="0" smtClean="0">
                <a:solidFill>
                  <a:srgbClr val="00B050"/>
                </a:solidFill>
              </a:rPr>
              <a:t> </a:t>
            </a:r>
            <a:r>
              <a:rPr lang="en-US" sz="1400" dirty="0" err="1" smtClean="0">
                <a:solidFill>
                  <a:srgbClr val="00B050"/>
                </a:solidFill>
              </a:rPr>
              <a:t>pořízení</a:t>
            </a:r>
            <a:r>
              <a:rPr lang="en-US" sz="1400" dirty="0" smtClean="0">
                <a:solidFill>
                  <a:srgbClr val="00B050"/>
                </a:solidFill>
              </a:rPr>
              <a:t> </a:t>
            </a:r>
            <a:r>
              <a:rPr lang="en-US" sz="1400" dirty="0" err="1" smtClean="0">
                <a:solidFill>
                  <a:srgbClr val="00B050"/>
                </a:solidFill>
              </a:rPr>
              <a:t>dlouhodobého</a:t>
            </a:r>
            <a:r>
              <a:rPr lang="en-US" sz="1400" dirty="0" smtClean="0">
                <a:solidFill>
                  <a:srgbClr val="00B050"/>
                </a:solidFill>
              </a:rPr>
              <a:t> </a:t>
            </a:r>
            <a:r>
              <a:rPr lang="en-US" sz="1400" dirty="0" err="1" smtClean="0">
                <a:solidFill>
                  <a:srgbClr val="00B050"/>
                </a:solidFill>
              </a:rPr>
              <a:t>majetku</a:t>
            </a:r>
            <a:r>
              <a:rPr lang="en-US" sz="1400" dirty="0" smtClean="0">
                <a:solidFill>
                  <a:srgbClr val="00B050"/>
                </a:solidFill>
              </a:rPr>
              <a:t>. </a:t>
            </a:r>
            <a:r>
              <a:rPr lang="cs-CZ" sz="1400" dirty="0" smtClean="0">
                <a:solidFill>
                  <a:srgbClr val="00B050"/>
                </a:solidFill>
              </a:rPr>
              <a:t> Z hlediska daňové zátěže se však tato forma dá použít jen omezeně, protože je vázaná na finální hospodářské výsledky za účetní rok. To by vedlo ke zpoždění pomoci se všemi důsledky pro postižené povodněmi.</a:t>
            </a:r>
            <a:r>
              <a:rPr lang="en-US" sz="1400" dirty="0" smtClean="0">
                <a:solidFill>
                  <a:srgbClr val="00B050"/>
                </a:solidFill>
              </a:rPr>
              <a:t> </a:t>
            </a:r>
          </a:p>
          <a:p>
            <a:pPr marL="285750" indent="-285750">
              <a:buFont typeface="Arial" pitchFamily="34" charset="0"/>
              <a:buChar char="•"/>
            </a:pPr>
            <a:r>
              <a:rPr lang="en-US" sz="1400" dirty="0" err="1" smtClean="0">
                <a:solidFill>
                  <a:srgbClr val="00B050"/>
                </a:solidFill>
              </a:rPr>
              <a:t>Formátem</a:t>
            </a:r>
            <a:r>
              <a:rPr lang="en-US" sz="1400" dirty="0" smtClean="0">
                <a:solidFill>
                  <a:srgbClr val="00B050"/>
                </a:solidFill>
              </a:rPr>
              <a:t> by </a:t>
            </a:r>
            <a:r>
              <a:rPr lang="en-US" sz="1400" dirty="0" err="1" smtClean="0">
                <a:solidFill>
                  <a:srgbClr val="00B050"/>
                </a:solidFill>
              </a:rPr>
              <a:t>tak</a:t>
            </a:r>
            <a:r>
              <a:rPr lang="en-US" sz="1400" dirty="0" smtClean="0">
                <a:solidFill>
                  <a:srgbClr val="00B050"/>
                </a:solidFill>
              </a:rPr>
              <a:t> </a:t>
            </a:r>
            <a:r>
              <a:rPr lang="en-US" sz="1400" dirty="0" err="1" smtClean="0">
                <a:solidFill>
                  <a:srgbClr val="00B050"/>
                </a:solidFill>
              </a:rPr>
              <a:t>byl</a:t>
            </a:r>
            <a:r>
              <a:rPr lang="en-US" sz="1400" dirty="0" smtClean="0">
                <a:solidFill>
                  <a:srgbClr val="00B050"/>
                </a:solidFill>
              </a:rPr>
              <a:t> </a:t>
            </a:r>
            <a:r>
              <a:rPr lang="en-US" sz="1400" dirty="0" err="1" smtClean="0">
                <a:solidFill>
                  <a:srgbClr val="00B050"/>
                </a:solidFill>
              </a:rPr>
              <a:t>smluvní</a:t>
            </a:r>
            <a:r>
              <a:rPr lang="en-US" sz="1400" dirty="0" smtClean="0">
                <a:solidFill>
                  <a:srgbClr val="00B050"/>
                </a:solidFill>
              </a:rPr>
              <a:t> </a:t>
            </a:r>
            <a:r>
              <a:rPr lang="en-US" sz="1400" dirty="0" err="1" smtClean="0">
                <a:solidFill>
                  <a:srgbClr val="00B050"/>
                </a:solidFill>
              </a:rPr>
              <a:t>závazek</a:t>
            </a:r>
            <a:r>
              <a:rPr lang="en-US" sz="1400" dirty="0" smtClean="0">
                <a:solidFill>
                  <a:srgbClr val="00B050"/>
                </a:solidFill>
              </a:rPr>
              <a:t> </a:t>
            </a:r>
            <a:r>
              <a:rPr lang="en-US" sz="1400" dirty="0" err="1" smtClean="0">
                <a:solidFill>
                  <a:srgbClr val="00B050"/>
                </a:solidFill>
              </a:rPr>
              <a:t>vyplatit</a:t>
            </a:r>
            <a:r>
              <a:rPr lang="en-US" sz="1400" dirty="0" smtClean="0">
                <a:solidFill>
                  <a:srgbClr val="00B050"/>
                </a:solidFill>
              </a:rPr>
              <a:t> </a:t>
            </a:r>
            <a:r>
              <a:rPr lang="en-US" sz="1400" dirty="0" err="1" smtClean="0">
                <a:solidFill>
                  <a:srgbClr val="00B050"/>
                </a:solidFill>
              </a:rPr>
              <a:t>obci</a:t>
            </a:r>
            <a:r>
              <a:rPr lang="en-US" sz="1400" dirty="0" smtClean="0">
                <a:solidFill>
                  <a:srgbClr val="00B050"/>
                </a:solidFill>
              </a:rPr>
              <a:t> </a:t>
            </a:r>
            <a:r>
              <a:rPr lang="en-US" sz="1400" dirty="0" err="1" smtClean="0">
                <a:solidFill>
                  <a:srgbClr val="00B050"/>
                </a:solidFill>
              </a:rPr>
              <a:t>např</a:t>
            </a:r>
            <a:r>
              <a:rPr lang="en-US" sz="1400" dirty="0" smtClean="0">
                <a:solidFill>
                  <a:srgbClr val="00B050"/>
                </a:solidFill>
              </a:rPr>
              <a:t>. 5% z </a:t>
            </a:r>
            <a:r>
              <a:rPr lang="en-US" sz="1400" dirty="0" err="1" smtClean="0">
                <a:solidFill>
                  <a:srgbClr val="00B050"/>
                </a:solidFill>
              </a:rPr>
              <a:t>ceny</a:t>
            </a:r>
            <a:r>
              <a:rPr lang="en-US" sz="1400" dirty="0" smtClean="0">
                <a:solidFill>
                  <a:srgbClr val="00B050"/>
                </a:solidFill>
              </a:rPr>
              <a:t> </a:t>
            </a:r>
            <a:r>
              <a:rPr lang="en-US" sz="1400" dirty="0" err="1" smtClean="0">
                <a:solidFill>
                  <a:srgbClr val="00B050"/>
                </a:solidFill>
              </a:rPr>
              <a:t>kotlů</a:t>
            </a:r>
            <a:r>
              <a:rPr lang="en-US" sz="1400" dirty="0" smtClean="0">
                <a:solidFill>
                  <a:srgbClr val="00B050"/>
                </a:solidFill>
              </a:rPr>
              <a:t> THERM </a:t>
            </a:r>
            <a:r>
              <a:rPr lang="en-US" sz="1400" dirty="0" err="1" smtClean="0">
                <a:solidFill>
                  <a:srgbClr val="00B050"/>
                </a:solidFill>
              </a:rPr>
              <a:t>nainstalovaných</a:t>
            </a:r>
            <a:r>
              <a:rPr lang="en-US" sz="1400" dirty="0" smtClean="0">
                <a:solidFill>
                  <a:srgbClr val="00B050"/>
                </a:solidFill>
              </a:rPr>
              <a:t> v </a:t>
            </a:r>
            <a:r>
              <a:rPr lang="en-US" sz="1400" dirty="0" err="1" smtClean="0">
                <a:solidFill>
                  <a:srgbClr val="00B050"/>
                </a:solidFill>
              </a:rPr>
              <a:t>obci</a:t>
            </a:r>
            <a:r>
              <a:rPr lang="en-US" sz="1400" dirty="0" smtClean="0">
                <a:solidFill>
                  <a:srgbClr val="00B050"/>
                </a:solidFill>
              </a:rPr>
              <a:t> </a:t>
            </a:r>
            <a:r>
              <a:rPr lang="en-US" sz="1400" dirty="0" err="1" smtClean="0">
                <a:solidFill>
                  <a:srgbClr val="00B050"/>
                </a:solidFill>
              </a:rPr>
              <a:t>postihnuté</a:t>
            </a:r>
            <a:r>
              <a:rPr lang="en-US" sz="1400" dirty="0" smtClean="0">
                <a:solidFill>
                  <a:srgbClr val="00B050"/>
                </a:solidFill>
              </a:rPr>
              <a:t>  </a:t>
            </a:r>
            <a:r>
              <a:rPr lang="en-US" sz="1400" dirty="0" err="1" smtClean="0">
                <a:solidFill>
                  <a:srgbClr val="00B050"/>
                </a:solidFill>
              </a:rPr>
              <a:t>povodní</a:t>
            </a:r>
            <a:r>
              <a:rPr lang="en-US" sz="1400" dirty="0" smtClean="0">
                <a:solidFill>
                  <a:srgbClr val="00B050"/>
                </a:solidFill>
              </a:rPr>
              <a:t>.</a:t>
            </a:r>
          </a:p>
          <a:p>
            <a:pPr marL="285750" indent="-285750">
              <a:buFont typeface="Arial" pitchFamily="34" charset="0"/>
              <a:buChar char="•"/>
            </a:pPr>
            <a:r>
              <a:rPr lang="en-US" sz="1400" dirty="0" err="1" smtClean="0">
                <a:solidFill>
                  <a:srgbClr val="00B050"/>
                </a:solidFill>
              </a:rPr>
              <a:t>Podle</a:t>
            </a:r>
            <a:r>
              <a:rPr lang="en-US" sz="1400" dirty="0" smtClean="0">
                <a:solidFill>
                  <a:srgbClr val="00B050"/>
                </a:solidFill>
              </a:rPr>
              <a:t> SMS </a:t>
            </a:r>
            <a:r>
              <a:rPr lang="en-US" sz="1400" dirty="0" err="1" smtClean="0">
                <a:solidFill>
                  <a:srgbClr val="00B050"/>
                </a:solidFill>
              </a:rPr>
              <a:t>registrace</a:t>
            </a:r>
            <a:r>
              <a:rPr lang="en-US" sz="1400" dirty="0" smtClean="0">
                <a:solidFill>
                  <a:srgbClr val="00B050"/>
                </a:solidFill>
              </a:rPr>
              <a:t> by THERMONA </a:t>
            </a:r>
            <a:r>
              <a:rPr lang="en-US" sz="1400" dirty="0" err="1" smtClean="0">
                <a:solidFill>
                  <a:srgbClr val="00B050"/>
                </a:solidFill>
              </a:rPr>
              <a:t>spol</a:t>
            </a:r>
            <a:r>
              <a:rPr lang="en-US" sz="1400" dirty="0" smtClean="0">
                <a:solidFill>
                  <a:srgbClr val="00B050"/>
                </a:solidFill>
              </a:rPr>
              <a:t>. s </a:t>
            </a:r>
            <a:r>
              <a:rPr lang="en-US" sz="1400" dirty="0" err="1" smtClean="0">
                <a:solidFill>
                  <a:srgbClr val="00B050"/>
                </a:solidFill>
              </a:rPr>
              <a:t>r.o</a:t>
            </a:r>
            <a:r>
              <a:rPr lang="en-US" sz="1400" dirty="0" smtClean="0">
                <a:solidFill>
                  <a:srgbClr val="00B050"/>
                </a:solidFill>
              </a:rPr>
              <a:t>. </a:t>
            </a:r>
            <a:r>
              <a:rPr lang="en-US" sz="1400" dirty="0" err="1" smtClean="0">
                <a:solidFill>
                  <a:srgbClr val="00B050"/>
                </a:solidFill>
              </a:rPr>
              <a:t>vedla</a:t>
            </a:r>
            <a:r>
              <a:rPr lang="en-US" sz="1400" dirty="0" smtClean="0">
                <a:solidFill>
                  <a:srgbClr val="00B050"/>
                </a:solidFill>
              </a:rPr>
              <a:t> </a:t>
            </a:r>
            <a:r>
              <a:rPr lang="en-US" sz="1400" dirty="0" err="1" smtClean="0">
                <a:solidFill>
                  <a:srgbClr val="00B050"/>
                </a:solidFill>
              </a:rPr>
              <a:t>evidenci</a:t>
            </a:r>
            <a:r>
              <a:rPr lang="en-US" sz="1400" dirty="0" smtClean="0">
                <a:solidFill>
                  <a:srgbClr val="00B050"/>
                </a:solidFill>
              </a:rPr>
              <a:t> </a:t>
            </a:r>
            <a:r>
              <a:rPr lang="en-US" sz="1400" dirty="0" err="1" smtClean="0">
                <a:solidFill>
                  <a:srgbClr val="00B050"/>
                </a:solidFill>
              </a:rPr>
              <a:t>kotlů</a:t>
            </a:r>
            <a:r>
              <a:rPr lang="en-US" sz="1400" dirty="0" smtClean="0">
                <a:solidFill>
                  <a:srgbClr val="00B050"/>
                </a:solidFill>
              </a:rPr>
              <a:t> </a:t>
            </a:r>
            <a:r>
              <a:rPr lang="en-US" sz="1400" dirty="0" err="1" smtClean="0">
                <a:solidFill>
                  <a:srgbClr val="00B050"/>
                </a:solidFill>
              </a:rPr>
              <a:t>nainstalovaných</a:t>
            </a:r>
            <a:r>
              <a:rPr lang="en-US" sz="1400" dirty="0" smtClean="0">
                <a:solidFill>
                  <a:srgbClr val="00B050"/>
                </a:solidFill>
              </a:rPr>
              <a:t> </a:t>
            </a:r>
            <a:r>
              <a:rPr lang="en-US" sz="1400" dirty="0" err="1" smtClean="0">
                <a:solidFill>
                  <a:srgbClr val="00B050"/>
                </a:solidFill>
              </a:rPr>
              <a:t>na</a:t>
            </a:r>
            <a:r>
              <a:rPr lang="en-US" sz="1400" dirty="0" smtClean="0">
                <a:solidFill>
                  <a:srgbClr val="00B050"/>
                </a:solidFill>
              </a:rPr>
              <a:t> </a:t>
            </a:r>
            <a:r>
              <a:rPr lang="en-US" sz="1400" dirty="0" err="1" smtClean="0">
                <a:solidFill>
                  <a:srgbClr val="00B050"/>
                </a:solidFill>
              </a:rPr>
              <a:t>území</a:t>
            </a:r>
            <a:r>
              <a:rPr lang="en-US" sz="1400" dirty="0" smtClean="0">
                <a:solidFill>
                  <a:srgbClr val="00B050"/>
                </a:solidFill>
              </a:rPr>
              <a:t> </a:t>
            </a:r>
            <a:r>
              <a:rPr lang="en-US" sz="1400" dirty="0" err="1" smtClean="0">
                <a:solidFill>
                  <a:srgbClr val="00B050"/>
                </a:solidFill>
              </a:rPr>
              <a:t>obce</a:t>
            </a:r>
            <a:r>
              <a:rPr lang="en-US" sz="1400" dirty="0" smtClean="0">
                <a:solidFill>
                  <a:srgbClr val="00B050"/>
                </a:solidFill>
              </a:rPr>
              <a:t> a </a:t>
            </a:r>
            <a:r>
              <a:rPr lang="en-US" sz="1400" dirty="0" err="1" smtClean="0">
                <a:solidFill>
                  <a:srgbClr val="00B050"/>
                </a:solidFill>
              </a:rPr>
              <a:t>sumu</a:t>
            </a:r>
            <a:r>
              <a:rPr lang="en-US" sz="1400" dirty="0" smtClean="0">
                <a:solidFill>
                  <a:srgbClr val="00B050"/>
                </a:solidFill>
              </a:rPr>
              <a:t> by </a:t>
            </a:r>
            <a:r>
              <a:rPr lang="en-US" sz="1400" dirty="0" err="1" smtClean="0">
                <a:solidFill>
                  <a:srgbClr val="00B050"/>
                </a:solidFill>
              </a:rPr>
              <a:t>čtvrtletně</a:t>
            </a:r>
            <a:r>
              <a:rPr lang="en-US" sz="1400" dirty="0" smtClean="0">
                <a:solidFill>
                  <a:srgbClr val="00B050"/>
                </a:solidFill>
              </a:rPr>
              <a:t> </a:t>
            </a:r>
            <a:r>
              <a:rPr lang="en-US" sz="1400" dirty="0" err="1" smtClean="0">
                <a:solidFill>
                  <a:srgbClr val="00B050"/>
                </a:solidFill>
              </a:rPr>
              <a:t>legislativně</a:t>
            </a:r>
            <a:r>
              <a:rPr lang="en-US" sz="1400" dirty="0" smtClean="0">
                <a:solidFill>
                  <a:srgbClr val="00B050"/>
                </a:solidFill>
              </a:rPr>
              <a:t> a </a:t>
            </a:r>
            <a:r>
              <a:rPr lang="en-US" sz="1400" dirty="0" err="1" smtClean="0">
                <a:solidFill>
                  <a:srgbClr val="00B050"/>
                </a:solidFill>
              </a:rPr>
              <a:t>daňově</a:t>
            </a:r>
            <a:r>
              <a:rPr lang="en-US" sz="1400" dirty="0" smtClean="0">
                <a:solidFill>
                  <a:srgbClr val="00B050"/>
                </a:solidFill>
              </a:rPr>
              <a:t> </a:t>
            </a:r>
            <a:r>
              <a:rPr lang="en-US" sz="1400" dirty="0" err="1" smtClean="0">
                <a:solidFill>
                  <a:srgbClr val="00B050"/>
                </a:solidFill>
              </a:rPr>
              <a:t>uznatelným</a:t>
            </a:r>
            <a:r>
              <a:rPr lang="en-US" sz="1400" dirty="0" smtClean="0">
                <a:solidFill>
                  <a:srgbClr val="00B050"/>
                </a:solidFill>
              </a:rPr>
              <a:t> </a:t>
            </a:r>
            <a:r>
              <a:rPr lang="en-US" sz="1400" dirty="0" err="1" smtClean="0">
                <a:solidFill>
                  <a:srgbClr val="00B050"/>
                </a:solidFill>
              </a:rPr>
              <a:t>způsobem</a:t>
            </a:r>
            <a:r>
              <a:rPr lang="en-US" sz="1400" dirty="0" smtClean="0">
                <a:solidFill>
                  <a:srgbClr val="00B050"/>
                </a:solidFill>
              </a:rPr>
              <a:t> </a:t>
            </a:r>
            <a:r>
              <a:rPr lang="en-US" sz="1400" dirty="0" err="1" smtClean="0">
                <a:solidFill>
                  <a:srgbClr val="00B050"/>
                </a:solidFill>
              </a:rPr>
              <a:t>poukázala</a:t>
            </a:r>
            <a:r>
              <a:rPr lang="en-US" sz="1400" dirty="0" smtClean="0">
                <a:solidFill>
                  <a:srgbClr val="00B050"/>
                </a:solidFill>
              </a:rPr>
              <a:t> </a:t>
            </a:r>
            <a:r>
              <a:rPr lang="en-US" sz="1400" dirty="0" err="1" smtClean="0">
                <a:solidFill>
                  <a:srgbClr val="00B050"/>
                </a:solidFill>
              </a:rPr>
              <a:t>obci</a:t>
            </a:r>
            <a:r>
              <a:rPr lang="en-US" sz="1400" dirty="0" smtClean="0">
                <a:solidFill>
                  <a:srgbClr val="00B050"/>
                </a:solidFill>
              </a:rPr>
              <a:t> </a:t>
            </a:r>
            <a:r>
              <a:rPr lang="en-US" sz="1400" dirty="0" err="1" smtClean="0">
                <a:solidFill>
                  <a:srgbClr val="00B050"/>
                </a:solidFill>
              </a:rPr>
              <a:t>či</a:t>
            </a:r>
            <a:r>
              <a:rPr lang="en-US" sz="1400" dirty="0" smtClean="0">
                <a:solidFill>
                  <a:srgbClr val="00B050"/>
                </a:solidFill>
              </a:rPr>
              <a:t> </a:t>
            </a:r>
            <a:r>
              <a:rPr lang="en-US" sz="1400" dirty="0" err="1" smtClean="0">
                <a:solidFill>
                  <a:srgbClr val="00B050"/>
                </a:solidFill>
              </a:rPr>
              <a:t>kraji</a:t>
            </a:r>
            <a:r>
              <a:rPr lang="en-US" sz="1400" dirty="0" smtClean="0">
                <a:solidFill>
                  <a:srgbClr val="00B050"/>
                </a:solidFill>
              </a:rPr>
              <a:t>.</a:t>
            </a:r>
          </a:p>
          <a:p>
            <a:pPr marL="285750" indent="-285750">
              <a:buFont typeface="Arial" pitchFamily="34" charset="0"/>
              <a:buChar char="•"/>
            </a:pPr>
            <a:r>
              <a:rPr lang="cs-CZ" sz="1400" dirty="0" smtClean="0">
                <a:solidFill>
                  <a:srgbClr val="00B050"/>
                </a:solidFill>
              </a:rPr>
              <a:t>Navrhovaným formátem je využít  regionální rozvojové agentury jako kraji zřizované a kontrolované instituce.</a:t>
            </a:r>
          </a:p>
          <a:p>
            <a:pPr marL="285750" indent="-285750">
              <a:buFont typeface="Arial" pitchFamily="34" charset="0"/>
              <a:buChar char="•"/>
            </a:pPr>
            <a:r>
              <a:rPr lang="cs-CZ" sz="1400" dirty="0" smtClean="0">
                <a:solidFill>
                  <a:srgbClr val="00B050"/>
                </a:solidFill>
              </a:rPr>
              <a:t>Na příklad  RERA a.s. má podle OR  jako předmět činnosti  výrobu, obchod a služby neuvedené v přílohách 1 až 3 živnostenského zákona </a:t>
            </a:r>
            <a:endParaRPr lang="en-US" sz="1400" dirty="0" smtClean="0">
              <a:solidFill>
                <a:srgbClr val="00B050"/>
              </a:solidFill>
            </a:endParaRPr>
          </a:p>
        </p:txBody>
      </p:sp>
      <p:sp>
        <p:nvSpPr>
          <p:cNvPr id="2" name="Obdélník 1"/>
          <p:cNvSpPr/>
          <p:nvPr/>
        </p:nvSpPr>
        <p:spPr>
          <a:xfrm>
            <a:off x="-2" y="4149081"/>
            <a:ext cx="2692351" cy="2031325"/>
          </a:xfrm>
          <a:prstGeom prst="rect">
            <a:avLst/>
          </a:prstGeom>
        </p:spPr>
        <p:txBody>
          <a:bodyPr wrap="square">
            <a:spAutoFit/>
          </a:bodyPr>
          <a:lstStyle/>
          <a:p>
            <a:r>
              <a:rPr lang="cs-CZ" sz="1400" dirty="0" smtClean="0">
                <a:solidFill>
                  <a:srgbClr val="00B050"/>
                </a:solidFill>
                <a:latin typeface="Calibri" pitchFamily="34" charset="0"/>
              </a:rPr>
              <a:t>Regionální rozvojová agentura jižních Čech </a:t>
            </a:r>
          </a:p>
          <a:p>
            <a:endParaRPr lang="cs-CZ" sz="1400" dirty="0">
              <a:solidFill>
                <a:srgbClr val="00B050"/>
              </a:solidFill>
              <a:latin typeface="Calibri" pitchFamily="34" charset="0"/>
            </a:endParaRPr>
          </a:p>
          <a:p>
            <a:r>
              <a:rPr lang="cs-CZ" sz="1400" dirty="0" smtClean="0">
                <a:solidFill>
                  <a:srgbClr val="00B050"/>
                </a:solidFill>
                <a:latin typeface="Calibri" pitchFamily="34" charset="0"/>
              </a:rPr>
              <a:t>RERA a.s.</a:t>
            </a:r>
          </a:p>
          <a:p>
            <a:r>
              <a:rPr lang="cs-CZ" sz="1400" dirty="0" smtClean="0">
                <a:solidFill>
                  <a:srgbClr val="00B050"/>
                </a:solidFill>
                <a:latin typeface="Calibri" pitchFamily="34" charset="0"/>
              </a:rPr>
              <a:t>Boženy Němcové 49/3</a:t>
            </a:r>
          </a:p>
          <a:p>
            <a:r>
              <a:rPr lang="cs-CZ" sz="1400" dirty="0" smtClean="0">
                <a:solidFill>
                  <a:srgbClr val="00B050"/>
                </a:solidFill>
                <a:latin typeface="Calibri" pitchFamily="34" charset="0"/>
              </a:rPr>
              <a:t>370 01 České Budějovice</a:t>
            </a:r>
          </a:p>
          <a:p>
            <a:r>
              <a:rPr lang="cs-CZ" sz="1400" dirty="0" smtClean="0">
                <a:solidFill>
                  <a:srgbClr val="00B050"/>
                </a:solidFill>
                <a:latin typeface="Calibri" pitchFamily="34" charset="0"/>
              </a:rPr>
              <a:t>tel.: +420 386 720 858 </a:t>
            </a:r>
          </a:p>
          <a:p>
            <a:r>
              <a:rPr lang="cs-CZ" sz="1400" dirty="0" smtClean="0">
                <a:solidFill>
                  <a:srgbClr val="00B050"/>
                </a:solidFill>
                <a:latin typeface="Calibri" pitchFamily="34" charset="0"/>
              </a:rPr>
              <a:t>e-mail: </a:t>
            </a:r>
            <a:r>
              <a:rPr lang="cs-CZ" sz="1400" dirty="0" smtClean="0">
                <a:solidFill>
                  <a:srgbClr val="00B050"/>
                </a:solidFill>
                <a:latin typeface="Calibri" pitchFamily="34" charset="0"/>
                <a:hlinkClick r:id="rId4"/>
              </a:rPr>
              <a:t>info@rera.cz</a:t>
            </a:r>
            <a:endParaRPr lang="cs-CZ" sz="1400" dirty="0" smtClean="0">
              <a:solidFill>
                <a:srgbClr val="00B050"/>
              </a:solidFill>
              <a:latin typeface="Calibri" pitchFamily="34" charset="0"/>
            </a:endParaRPr>
          </a:p>
          <a:p>
            <a:endParaRPr lang="cs-CZ" sz="1400" dirty="0" smtClean="0">
              <a:latin typeface="Calibri" pitchFamily="34" charset="0"/>
            </a:endParaRPr>
          </a:p>
        </p:txBody>
      </p:sp>
    </p:spTree>
    <p:extLst>
      <p:ext uri="{BB962C8B-B14F-4D97-AF65-F5344CB8AC3E}">
        <p14:creationId xmlns:p14="http://schemas.microsoft.com/office/powerpoint/2010/main" val="180989999"/>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Zástupný symbol pro datum 3"/>
          <p:cNvSpPr>
            <a:spLocks noGrp="1"/>
          </p:cNvSpPr>
          <p:nvPr>
            <p:ph type="dt" sz="quarter" idx="10"/>
          </p:nvPr>
        </p:nvSpPr>
        <p:spPr>
          <a:noFill/>
        </p:spPr>
        <p:txBody>
          <a:bodyPr/>
          <a:lstStyle/>
          <a:p>
            <a:fld id="{48DE2B21-6C4F-482D-AA53-311ED40FBD81}" type="slidenum">
              <a:rPr lang="en-US" altLang="de-DE" smtClean="0"/>
              <a:pPr/>
              <a:t>7</a:t>
            </a:fld>
            <a:endParaRPr lang="cs-CZ" smtClean="0"/>
          </a:p>
        </p:txBody>
      </p:sp>
      <p:sp>
        <p:nvSpPr>
          <p:cNvPr id="9219" name="Rectangle 9"/>
          <p:cNvSpPr>
            <a:spLocks noChangeArrowheads="1"/>
          </p:cNvSpPr>
          <p:nvPr/>
        </p:nvSpPr>
        <p:spPr bwMode="auto">
          <a:xfrm>
            <a:off x="116463" y="115888"/>
            <a:ext cx="9595066" cy="608012"/>
          </a:xfrm>
          <a:prstGeom prst="rect">
            <a:avLst/>
          </a:prstGeom>
          <a:noFill/>
          <a:ln w="9525">
            <a:noFill/>
            <a:miter lim="800000"/>
            <a:headEnd/>
            <a:tailEnd/>
          </a:ln>
        </p:spPr>
        <p:txBody>
          <a:bodyPr lIns="89601" tIns="44802" rIns="89601" bIns="44802"/>
          <a:lstStyle/>
          <a:p>
            <a:pPr algn="ctr"/>
            <a:r>
              <a:rPr lang="cs-CZ" sz="3200" dirty="0" smtClean="0">
                <a:solidFill>
                  <a:srgbClr val="00B050"/>
                </a:solidFill>
              </a:rPr>
              <a:t>Solidární pomoc postiženým povodněmi a krajům</a:t>
            </a:r>
            <a:endParaRPr lang="en-US" sz="3200" dirty="0">
              <a:solidFill>
                <a:srgbClr val="00B050"/>
              </a:solidFill>
            </a:endParaRPr>
          </a:p>
        </p:txBody>
      </p:sp>
      <p:sp>
        <p:nvSpPr>
          <p:cNvPr id="9220" name="Freeform 10"/>
          <p:cNvSpPr>
            <a:spLocks/>
          </p:cNvSpPr>
          <p:nvPr>
            <p:custDataLst>
              <p:tags r:id="rId1"/>
            </p:custDataLst>
          </p:nvPr>
        </p:nvSpPr>
        <p:spPr bwMode="auto">
          <a:xfrm>
            <a:off x="1472141" y="4091565"/>
            <a:ext cx="3859213" cy="2551113"/>
          </a:xfrm>
          <a:custGeom>
            <a:avLst/>
            <a:gdLst>
              <a:gd name="T0" fmla="*/ 2147483647 w 1032"/>
              <a:gd name="T1" fmla="*/ 0 h 834"/>
              <a:gd name="T2" fmla="*/ 2147483647 w 1032"/>
              <a:gd name="T3" fmla="*/ 767257907 h 834"/>
              <a:gd name="T4" fmla="*/ 2147483647 w 1032"/>
              <a:gd name="T5" fmla="*/ 785972182 h 834"/>
              <a:gd name="T6" fmla="*/ 2147483647 w 1032"/>
              <a:gd name="T7" fmla="*/ 1169599702 h 834"/>
              <a:gd name="T8" fmla="*/ 2147483647 w 1032"/>
              <a:gd name="T9" fmla="*/ 1862003762 h 834"/>
              <a:gd name="T10" fmla="*/ 2147483647 w 1032"/>
              <a:gd name="T11" fmla="*/ 1169599702 h 834"/>
              <a:gd name="T12" fmla="*/ 2147483647 w 1032"/>
              <a:gd name="T13" fmla="*/ 776615045 h 834"/>
              <a:gd name="T14" fmla="*/ 2147483647 w 1032"/>
              <a:gd name="T15" fmla="*/ 767257907 h 834"/>
              <a:gd name="T16" fmla="*/ 2147483647 w 1032"/>
              <a:gd name="T17" fmla="*/ 0 h 834"/>
              <a:gd name="T18" fmla="*/ 2147483647 w 1032"/>
              <a:gd name="T19" fmla="*/ 0 h 834"/>
              <a:gd name="T20" fmla="*/ 2147483647 w 1032"/>
              <a:gd name="T21" fmla="*/ 0 h 834"/>
              <a:gd name="T22" fmla="*/ 2147483647 w 1032"/>
              <a:gd name="T23" fmla="*/ 0 h 834"/>
              <a:gd name="T24" fmla="*/ 2147483647 w 1032"/>
              <a:gd name="T25" fmla="*/ 0 h 834"/>
              <a:gd name="T26" fmla="*/ 2147483647 w 1032"/>
              <a:gd name="T27" fmla="*/ 2147483647 h 834"/>
              <a:gd name="T28" fmla="*/ 2147483647 w 1032"/>
              <a:gd name="T29" fmla="*/ 2147483647 h 834"/>
              <a:gd name="T30" fmla="*/ 2147483647 w 1032"/>
              <a:gd name="T31" fmla="*/ 2147483647 h 834"/>
              <a:gd name="T32" fmla="*/ 2147483647 w 1032"/>
              <a:gd name="T33" fmla="*/ 2147483647 h 834"/>
              <a:gd name="T34" fmla="*/ 2147483647 w 1032"/>
              <a:gd name="T35" fmla="*/ 2147483647 h 834"/>
              <a:gd name="T36" fmla="*/ 2147483647 w 1032"/>
              <a:gd name="T37" fmla="*/ 2147483647 h 834"/>
              <a:gd name="T38" fmla="*/ 2147483647 w 1032"/>
              <a:gd name="T39" fmla="*/ 2147483647 h 834"/>
              <a:gd name="T40" fmla="*/ 2147483647 w 1032"/>
              <a:gd name="T41" fmla="*/ 2147483647 h 834"/>
              <a:gd name="T42" fmla="*/ 2147483647 w 1032"/>
              <a:gd name="T43" fmla="*/ 2147483647 h 834"/>
              <a:gd name="T44" fmla="*/ 2147483647 w 1032"/>
              <a:gd name="T45" fmla="*/ 2147483647 h 834"/>
              <a:gd name="T46" fmla="*/ 2147483647 w 1032"/>
              <a:gd name="T47" fmla="*/ 2147483647 h 834"/>
              <a:gd name="T48" fmla="*/ 2147483647 w 1032"/>
              <a:gd name="T49" fmla="*/ 2147483647 h 834"/>
              <a:gd name="T50" fmla="*/ 2147483647 w 1032"/>
              <a:gd name="T51" fmla="*/ 2147483647 h 834"/>
              <a:gd name="T52" fmla="*/ 2147483647 w 1032"/>
              <a:gd name="T53" fmla="*/ 2147483647 h 834"/>
              <a:gd name="T54" fmla="*/ 0 w 1032"/>
              <a:gd name="T55" fmla="*/ 2147483647 h 834"/>
              <a:gd name="T56" fmla="*/ 0 w 1032"/>
              <a:gd name="T57" fmla="*/ 0 h 834"/>
              <a:gd name="T58" fmla="*/ 2147483647 w 1032"/>
              <a:gd name="T59" fmla="*/ 0 h 834"/>
              <a:gd name="T60" fmla="*/ 2147483647 w 1032"/>
              <a:gd name="T61" fmla="*/ 0 h 834"/>
              <a:gd name="T62" fmla="*/ 2147483647 w 1032"/>
              <a:gd name="T63" fmla="*/ 0 h 8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32"/>
              <a:gd name="T97" fmla="*/ 0 h 834"/>
              <a:gd name="T98" fmla="*/ 1032 w 1032"/>
              <a:gd name="T99" fmla="*/ 834 h 8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32" h="834">
                <a:moveTo>
                  <a:pt x="354" y="0"/>
                </a:moveTo>
                <a:cubicBezTo>
                  <a:pt x="354" y="0"/>
                  <a:pt x="435" y="3"/>
                  <a:pt x="354" y="82"/>
                </a:cubicBezTo>
                <a:cubicBezTo>
                  <a:pt x="353" y="84"/>
                  <a:pt x="353" y="84"/>
                  <a:pt x="353" y="84"/>
                </a:cubicBezTo>
                <a:cubicBezTo>
                  <a:pt x="345" y="95"/>
                  <a:pt x="340" y="110"/>
                  <a:pt x="340" y="125"/>
                </a:cubicBezTo>
                <a:cubicBezTo>
                  <a:pt x="340" y="166"/>
                  <a:pt x="373" y="199"/>
                  <a:pt x="414" y="199"/>
                </a:cubicBezTo>
                <a:cubicBezTo>
                  <a:pt x="454" y="199"/>
                  <a:pt x="487" y="166"/>
                  <a:pt x="487" y="125"/>
                </a:cubicBezTo>
                <a:cubicBezTo>
                  <a:pt x="487" y="109"/>
                  <a:pt x="483" y="95"/>
                  <a:pt x="475" y="83"/>
                </a:cubicBezTo>
                <a:cubicBezTo>
                  <a:pt x="473" y="82"/>
                  <a:pt x="473" y="82"/>
                  <a:pt x="473" y="82"/>
                </a:cubicBezTo>
                <a:cubicBezTo>
                  <a:pt x="392" y="3"/>
                  <a:pt x="474" y="0"/>
                  <a:pt x="474" y="0"/>
                </a:cubicBezTo>
                <a:cubicBezTo>
                  <a:pt x="601" y="0"/>
                  <a:pt x="601" y="0"/>
                  <a:pt x="601" y="0"/>
                </a:cubicBezTo>
                <a:cubicBezTo>
                  <a:pt x="618" y="0"/>
                  <a:pt x="618" y="0"/>
                  <a:pt x="618" y="0"/>
                </a:cubicBezTo>
                <a:cubicBezTo>
                  <a:pt x="823" y="0"/>
                  <a:pt x="823" y="0"/>
                  <a:pt x="823" y="0"/>
                </a:cubicBezTo>
                <a:cubicBezTo>
                  <a:pt x="834" y="0"/>
                  <a:pt x="834" y="0"/>
                  <a:pt x="834" y="0"/>
                </a:cubicBezTo>
                <a:cubicBezTo>
                  <a:pt x="834" y="343"/>
                  <a:pt x="834" y="343"/>
                  <a:pt x="834" y="343"/>
                </a:cubicBezTo>
                <a:cubicBezTo>
                  <a:pt x="834" y="359"/>
                  <a:pt x="834" y="359"/>
                  <a:pt x="834" y="359"/>
                </a:cubicBezTo>
                <a:cubicBezTo>
                  <a:pt x="834" y="359"/>
                  <a:pt x="837" y="441"/>
                  <a:pt x="915" y="359"/>
                </a:cubicBezTo>
                <a:cubicBezTo>
                  <a:pt x="917" y="358"/>
                  <a:pt x="917" y="358"/>
                  <a:pt x="917" y="358"/>
                </a:cubicBezTo>
                <a:cubicBezTo>
                  <a:pt x="929" y="349"/>
                  <a:pt x="942" y="345"/>
                  <a:pt x="958" y="345"/>
                </a:cubicBezTo>
                <a:cubicBezTo>
                  <a:pt x="999" y="345"/>
                  <a:pt x="1032" y="378"/>
                  <a:pt x="1032" y="419"/>
                </a:cubicBezTo>
                <a:cubicBezTo>
                  <a:pt x="1032" y="460"/>
                  <a:pt x="999" y="493"/>
                  <a:pt x="958" y="493"/>
                </a:cubicBezTo>
                <a:cubicBezTo>
                  <a:pt x="943" y="493"/>
                  <a:pt x="929" y="488"/>
                  <a:pt x="917" y="480"/>
                </a:cubicBezTo>
                <a:cubicBezTo>
                  <a:pt x="915" y="479"/>
                  <a:pt x="915" y="479"/>
                  <a:pt x="915" y="479"/>
                </a:cubicBezTo>
                <a:cubicBezTo>
                  <a:pt x="837" y="397"/>
                  <a:pt x="834" y="479"/>
                  <a:pt x="834" y="479"/>
                </a:cubicBezTo>
                <a:cubicBezTo>
                  <a:pt x="834" y="496"/>
                  <a:pt x="834" y="496"/>
                  <a:pt x="834" y="496"/>
                </a:cubicBezTo>
                <a:cubicBezTo>
                  <a:pt x="834" y="834"/>
                  <a:pt x="834" y="834"/>
                  <a:pt x="834" y="834"/>
                </a:cubicBezTo>
                <a:cubicBezTo>
                  <a:pt x="513" y="834"/>
                  <a:pt x="513" y="834"/>
                  <a:pt x="513" y="834"/>
                </a:cubicBezTo>
                <a:cubicBezTo>
                  <a:pt x="270" y="834"/>
                  <a:pt x="270" y="834"/>
                  <a:pt x="270" y="834"/>
                </a:cubicBezTo>
                <a:cubicBezTo>
                  <a:pt x="0" y="834"/>
                  <a:pt x="0" y="834"/>
                  <a:pt x="0" y="834"/>
                </a:cubicBezTo>
                <a:cubicBezTo>
                  <a:pt x="0" y="0"/>
                  <a:pt x="0" y="0"/>
                  <a:pt x="0" y="0"/>
                </a:cubicBezTo>
                <a:cubicBezTo>
                  <a:pt x="228" y="0"/>
                  <a:pt x="228" y="0"/>
                  <a:pt x="228" y="0"/>
                </a:cubicBezTo>
                <a:cubicBezTo>
                  <a:pt x="238" y="0"/>
                  <a:pt x="238" y="0"/>
                  <a:pt x="238" y="0"/>
                </a:cubicBezTo>
                <a:lnTo>
                  <a:pt x="354" y="0"/>
                </a:lnTo>
                <a:close/>
              </a:path>
            </a:pathLst>
          </a:custGeom>
          <a:solidFill>
            <a:schemeClr val="accent2">
              <a:lumMod val="20000"/>
              <a:lumOff val="80000"/>
            </a:schemeClr>
          </a:solidFill>
          <a:ln w="9525">
            <a:solidFill>
              <a:schemeClr val="tx1"/>
            </a:solidFill>
            <a:miter lim="800000"/>
            <a:headEnd/>
            <a:tailEnd/>
          </a:ln>
        </p:spPr>
        <p:txBody>
          <a:bodyPr/>
          <a:lstStyle/>
          <a:p>
            <a:pPr algn="ctr">
              <a:spcBef>
                <a:spcPct val="20000"/>
              </a:spcBef>
            </a:pPr>
            <a:endParaRPr kumimoji="1" lang="cs-CZ" sz="1400" b="1" dirty="0" smtClean="0">
              <a:solidFill>
                <a:srgbClr val="00B050"/>
              </a:solidFill>
            </a:endParaRPr>
          </a:p>
          <a:p>
            <a:pPr>
              <a:spcBef>
                <a:spcPct val="20000"/>
              </a:spcBef>
            </a:pPr>
            <a:endParaRPr kumimoji="1" lang="cs-CZ" sz="1400" b="1" dirty="0" smtClean="0">
              <a:solidFill>
                <a:srgbClr val="00B050"/>
              </a:solidFill>
            </a:endParaRPr>
          </a:p>
          <a:p>
            <a:pPr>
              <a:spcBef>
                <a:spcPct val="20000"/>
              </a:spcBef>
            </a:pPr>
            <a:endParaRPr kumimoji="1" lang="cs-CZ" sz="1400" b="1" dirty="0">
              <a:solidFill>
                <a:srgbClr val="00B050"/>
              </a:solidFill>
            </a:endParaRPr>
          </a:p>
          <a:p>
            <a:pPr>
              <a:spcBef>
                <a:spcPct val="20000"/>
              </a:spcBef>
            </a:pPr>
            <a:r>
              <a:rPr kumimoji="1" lang="cs-CZ" sz="1400" b="1" dirty="0" smtClean="0">
                <a:solidFill>
                  <a:srgbClr val="00B050"/>
                </a:solidFill>
              </a:rPr>
              <a:t>Pomoc  organizacím krajů a obcí</a:t>
            </a:r>
            <a:endParaRPr kumimoji="1" lang="cs-CZ" sz="1400" b="1" dirty="0">
              <a:solidFill>
                <a:srgbClr val="00B050"/>
              </a:solidFill>
            </a:endParaRPr>
          </a:p>
          <a:p>
            <a:pPr marL="285750" indent="-285750">
              <a:spcBef>
                <a:spcPct val="20000"/>
              </a:spcBef>
              <a:buFont typeface="Arial" pitchFamily="34" charset="0"/>
              <a:buChar char="•"/>
            </a:pPr>
            <a:r>
              <a:rPr kumimoji="1" lang="cs-CZ" sz="1400" dirty="0">
                <a:solidFill>
                  <a:srgbClr val="00B050"/>
                </a:solidFill>
              </a:rPr>
              <a:t>S</a:t>
            </a:r>
            <a:r>
              <a:rPr kumimoji="1" lang="cs-CZ" sz="1400" dirty="0" smtClean="0">
                <a:solidFill>
                  <a:srgbClr val="00B050"/>
                </a:solidFill>
              </a:rPr>
              <a:t>leva 30% z ceny kotlů!</a:t>
            </a:r>
          </a:p>
          <a:p>
            <a:pPr marL="285750" indent="-285750">
              <a:spcBef>
                <a:spcPct val="20000"/>
              </a:spcBef>
              <a:buFont typeface="Arial" pitchFamily="34" charset="0"/>
              <a:buChar char="•"/>
            </a:pPr>
            <a:r>
              <a:rPr kumimoji="1" lang="cs-CZ" sz="1400" dirty="0" smtClean="0">
                <a:solidFill>
                  <a:srgbClr val="00B050"/>
                </a:solidFill>
              </a:rPr>
              <a:t>Financování oprav respektující</a:t>
            </a:r>
          </a:p>
          <a:p>
            <a:pPr>
              <a:spcBef>
                <a:spcPct val="20000"/>
              </a:spcBef>
            </a:pPr>
            <a:r>
              <a:rPr kumimoji="1" lang="cs-CZ" sz="1400" dirty="0">
                <a:solidFill>
                  <a:srgbClr val="00B050"/>
                </a:solidFill>
              </a:rPr>
              <a:t> </a:t>
            </a:r>
            <a:r>
              <a:rPr kumimoji="1" lang="cs-CZ" sz="1400" dirty="0" smtClean="0">
                <a:solidFill>
                  <a:srgbClr val="00B050"/>
                </a:solidFill>
              </a:rPr>
              <a:t>       termíny </a:t>
            </a:r>
            <a:r>
              <a:rPr kumimoji="1" lang="cs-CZ" sz="1400" dirty="0">
                <a:solidFill>
                  <a:srgbClr val="00B050"/>
                </a:solidFill>
              </a:rPr>
              <a:t> </a:t>
            </a:r>
            <a:r>
              <a:rPr kumimoji="1" lang="cs-CZ" sz="1400" dirty="0" smtClean="0">
                <a:solidFill>
                  <a:srgbClr val="00B050"/>
                </a:solidFill>
              </a:rPr>
              <a:t>splatností.</a:t>
            </a:r>
            <a:endParaRPr kumimoji="1" lang="cs-CZ" sz="1400" dirty="0">
              <a:solidFill>
                <a:srgbClr val="00B050"/>
              </a:solidFill>
            </a:endParaRPr>
          </a:p>
          <a:p>
            <a:pPr marL="285750" indent="-285750">
              <a:spcBef>
                <a:spcPct val="20000"/>
              </a:spcBef>
              <a:buFont typeface="Arial" pitchFamily="34" charset="0"/>
              <a:buChar char="•"/>
            </a:pPr>
            <a:r>
              <a:rPr kumimoji="1" lang="cs-CZ" sz="1400" dirty="0">
                <a:solidFill>
                  <a:srgbClr val="00B050"/>
                </a:solidFill>
              </a:rPr>
              <a:t>P</a:t>
            </a:r>
            <a:r>
              <a:rPr kumimoji="1" lang="cs-CZ" sz="1400" dirty="0" smtClean="0">
                <a:solidFill>
                  <a:srgbClr val="00B050"/>
                </a:solidFill>
              </a:rPr>
              <a:t>ráce pro regionální firmy.</a:t>
            </a:r>
          </a:p>
          <a:p>
            <a:pPr marL="285750" indent="-285750">
              <a:spcBef>
                <a:spcPct val="20000"/>
              </a:spcBef>
              <a:buFont typeface="Arial" pitchFamily="34" charset="0"/>
              <a:buChar char="•"/>
            </a:pPr>
            <a:endParaRPr kumimoji="1" lang="cs-CZ" sz="1400" dirty="0" smtClean="0">
              <a:solidFill>
                <a:srgbClr val="00B050"/>
              </a:solidFill>
            </a:endParaRPr>
          </a:p>
          <a:p>
            <a:pPr marL="285750" indent="-285750">
              <a:spcBef>
                <a:spcPct val="20000"/>
              </a:spcBef>
              <a:buFont typeface="Arial" pitchFamily="34" charset="0"/>
              <a:buChar char="•"/>
            </a:pPr>
            <a:endParaRPr lang="cs-CZ" sz="1400" b="1" dirty="0">
              <a:solidFill>
                <a:srgbClr val="00B050"/>
              </a:solidFill>
            </a:endParaRPr>
          </a:p>
        </p:txBody>
      </p:sp>
      <p:sp>
        <p:nvSpPr>
          <p:cNvPr id="9221" name="Freeform 11"/>
          <p:cNvSpPr>
            <a:spLocks/>
          </p:cNvSpPr>
          <p:nvPr/>
        </p:nvSpPr>
        <p:spPr bwMode="auto">
          <a:xfrm>
            <a:off x="5331354" y="3457576"/>
            <a:ext cx="3054350" cy="3155950"/>
          </a:xfrm>
          <a:custGeom>
            <a:avLst/>
            <a:gdLst>
              <a:gd name="T0" fmla="*/ 0 w 830"/>
              <a:gd name="T1" fmla="*/ 2147483647 h 1032"/>
              <a:gd name="T2" fmla="*/ 934634647 w 830"/>
              <a:gd name="T3" fmla="*/ 2147483647 h 1032"/>
              <a:gd name="T4" fmla="*/ 957712957 w 830"/>
              <a:gd name="T5" fmla="*/ 2147483647 h 1032"/>
              <a:gd name="T6" fmla="*/ 1430801344 w 830"/>
              <a:gd name="T7" fmla="*/ 2147483647 h 1032"/>
              <a:gd name="T8" fmla="*/ 2147483647 w 830"/>
              <a:gd name="T9" fmla="*/ 2147483647 h 1032"/>
              <a:gd name="T10" fmla="*/ 1430801344 w 830"/>
              <a:gd name="T11" fmla="*/ 2147483647 h 1032"/>
              <a:gd name="T12" fmla="*/ 957712957 w 830"/>
              <a:gd name="T13" fmla="*/ 2147483647 h 1032"/>
              <a:gd name="T14" fmla="*/ 934634647 w 830"/>
              <a:gd name="T15" fmla="*/ 2147483647 h 1032"/>
              <a:gd name="T16" fmla="*/ 0 w 830"/>
              <a:gd name="T17" fmla="*/ 2147483647 h 1032"/>
              <a:gd name="T18" fmla="*/ 0 w 830"/>
              <a:gd name="T19" fmla="*/ 2147483647 h 1032"/>
              <a:gd name="T20" fmla="*/ 0 w 830"/>
              <a:gd name="T21" fmla="*/ 2147483647 h 1032"/>
              <a:gd name="T22" fmla="*/ 0 w 830"/>
              <a:gd name="T23" fmla="*/ 1954551234 h 1032"/>
              <a:gd name="T24" fmla="*/ 0 w 830"/>
              <a:gd name="T25" fmla="*/ 1851680157 h 1032"/>
              <a:gd name="T26" fmla="*/ 2147483647 w 830"/>
              <a:gd name="T27" fmla="*/ 1851680157 h 1032"/>
              <a:gd name="T28" fmla="*/ 2147483647 w 830"/>
              <a:gd name="T29" fmla="*/ 1851680157 h 1032"/>
              <a:gd name="T30" fmla="*/ 2147483647 w 830"/>
              <a:gd name="T31" fmla="*/ 1084820984 h 1032"/>
              <a:gd name="T32" fmla="*/ 2147483647 w 830"/>
              <a:gd name="T33" fmla="*/ 1075469346 h 1032"/>
              <a:gd name="T34" fmla="*/ 2147483647 w 830"/>
              <a:gd name="T35" fmla="*/ 682691180 h 1032"/>
              <a:gd name="T36" fmla="*/ 2147483647 w 830"/>
              <a:gd name="T37" fmla="*/ 0 h 1032"/>
              <a:gd name="T38" fmla="*/ 2147483647 w 830"/>
              <a:gd name="T39" fmla="*/ 682691180 h 1032"/>
              <a:gd name="T40" fmla="*/ 2147483647 w 830"/>
              <a:gd name="T41" fmla="*/ 1066117708 h 1032"/>
              <a:gd name="T42" fmla="*/ 2147483647 w 830"/>
              <a:gd name="T43" fmla="*/ 1084820984 h 1032"/>
              <a:gd name="T44" fmla="*/ 2147483647 w 830"/>
              <a:gd name="T45" fmla="*/ 1851680157 h 1032"/>
              <a:gd name="T46" fmla="*/ 2147483647 w 830"/>
              <a:gd name="T47" fmla="*/ 1851680157 h 1032"/>
              <a:gd name="T48" fmla="*/ 2147483647 w 830"/>
              <a:gd name="T49" fmla="*/ 1851680157 h 1032"/>
              <a:gd name="T50" fmla="*/ 2147483647 w 830"/>
              <a:gd name="T51" fmla="*/ 2147483647 h 1032"/>
              <a:gd name="T52" fmla="*/ 2147483647 w 830"/>
              <a:gd name="T53" fmla="*/ 2147483647 h 1032"/>
              <a:gd name="T54" fmla="*/ 2147483647 w 830"/>
              <a:gd name="T55" fmla="*/ 2147483647 h 1032"/>
              <a:gd name="T56" fmla="*/ 0 w 830"/>
              <a:gd name="T57" fmla="*/ 2147483647 h 1032"/>
              <a:gd name="T58" fmla="*/ 0 w 830"/>
              <a:gd name="T59" fmla="*/ 2147483647 h 1032"/>
              <a:gd name="T60" fmla="*/ 0 w 830"/>
              <a:gd name="T61" fmla="*/ 2147483647 h 1032"/>
              <a:gd name="T62" fmla="*/ 0 w 830"/>
              <a:gd name="T63" fmla="*/ 2147483647 h 10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30"/>
              <a:gd name="T97" fmla="*/ 0 h 1032"/>
              <a:gd name="T98" fmla="*/ 830 w 830"/>
              <a:gd name="T99" fmla="*/ 1032 h 103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30" h="1032">
                <a:moveTo>
                  <a:pt x="0" y="678"/>
                </a:moveTo>
                <a:cubicBezTo>
                  <a:pt x="0" y="678"/>
                  <a:pt x="3" y="596"/>
                  <a:pt x="81" y="677"/>
                </a:cubicBezTo>
                <a:cubicBezTo>
                  <a:pt x="83" y="679"/>
                  <a:pt x="83" y="679"/>
                  <a:pt x="83" y="679"/>
                </a:cubicBezTo>
                <a:cubicBezTo>
                  <a:pt x="95" y="687"/>
                  <a:pt x="109" y="691"/>
                  <a:pt x="124" y="691"/>
                </a:cubicBezTo>
                <a:cubicBezTo>
                  <a:pt x="165" y="691"/>
                  <a:pt x="198" y="658"/>
                  <a:pt x="198" y="618"/>
                </a:cubicBezTo>
                <a:cubicBezTo>
                  <a:pt x="198" y="577"/>
                  <a:pt x="165" y="544"/>
                  <a:pt x="124" y="544"/>
                </a:cubicBezTo>
                <a:cubicBezTo>
                  <a:pt x="108" y="544"/>
                  <a:pt x="95" y="548"/>
                  <a:pt x="83" y="557"/>
                </a:cubicBezTo>
                <a:cubicBezTo>
                  <a:pt x="81" y="558"/>
                  <a:pt x="81" y="558"/>
                  <a:pt x="81" y="558"/>
                </a:cubicBezTo>
                <a:cubicBezTo>
                  <a:pt x="3" y="639"/>
                  <a:pt x="0" y="558"/>
                  <a:pt x="0" y="558"/>
                </a:cubicBezTo>
                <a:cubicBezTo>
                  <a:pt x="0" y="431"/>
                  <a:pt x="0" y="431"/>
                  <a:pt x="0" y="431"/>
                </a:cubicBezTo>
                <a:cubicBezTo>
                  <a:pt x="0" y="413"/>
                  <a:pt x="0" y="413"/>
                  <a:pt x="0" y="413"/>
                </a:cubicBezTo>
                <a:cubicBezTo>
                  <a:pt x="0" y="209"/>
                  <a:pt x="0" y="209"/>
                  <a:pt x="0" y="209"/>
                </a:cubicBezTo>
                <a:cubicBezTo>
                  <a:pt x="0" y="198"/>
                  <a:pt x="0" y="198"/>
                  <a:pt x="0" y="198"/>
                </a:cubicBezTo>
                <a:cubicBezTo>
                  <a:pt x="341" y="198"/>
                  <a:pt x="341" y="198"/>
                  <a:pt x="341" y="198"/>
                </a:cubicBezTo>
                <a:cubicBezTo>
                  <a:pt x="357" y="198"/>
                  <a:pt x="357" y="198"/>
                  <a:pt x="357" y="198"/>
                </a:cubicBezTo>
                <a:cubicBezTo>
                  <a:pt x="357" y="198"/>
                  <a:pt x="439" y="194"/>
                  <a:pt x="358" y="116"/>
                </a:cubicBezTo>
                <a:cubicBezTo>
                  <a:pt x="356" y="115"/>
                  <a:pt x="356" y="115"/>
                  <a:pt x="356" y="115"/>
                </a:cubicBezTo>
                <a:cubicBezTo>
                  <a:pt x="348" y="103"/>
                  <a:pt x="343" y="89"/>
                  <a:pt x="343" y="73"/>
                </a:cubicBezTo>
                <a:cubicBezTo>
                  <a:pt x="343" y="33"/>
                  <a:pt x="376" y="0"/>
                  <a:pt x="417" y="0"/>
                </a:cubicBezTo>
                <a:cubicBezTo>
                  <a:pt x="458" y="0"/>
                  <a:pt x="491" y="33"/>
                  <a:pt x="491" y="73"/>
                </a:cubicBezTo>
                <a:cubicBezTo>
                  <a:pt x="491" y="88"/>
                  <a:pt x="486" y="102"/>
                  <a:pt x="478" y="114"/>
                </a:cubicBezTo>
                <a:cubicBezTo>
                  <a:pt x="477" y="116"/>
                  <a:pt x="477" y="116"/>
                  <a:pt x="477" y="116"/>
                </a:cubicBezTo>
                <a:cubicBezTo>
                  <a:pt x="396" y="194"/>
                  <a:pt x="477" y="198"/>
                  <a:pt x="477" y="198"/>
                </a:cubicBezTo>
                <a:cubicBezTo>
                  <a:pt x="493" y="198"/>
                  <a:pt x="493" y="198"/>
                  <a:pt x="493" y="198"/>
                </a:cubicBezTo>
                <a:cubicBezTo>
                  <a:pt x="830" y="198"/>
                  <a:pt x="830" y="198"/>
                  <a:pt x="830" y="198"/>
                </a:cubicBezTo>
                <a:cubicBezTo>
                  <a:pt x="830" y="518"/>
                  <a:pt x="830" y="518"/>
                  <a:pt x="830" y="518"/>
                </a:cubicBezTo>
                <a:cubicBezTo>
                  <a:pt x="830" y="762"/>
                  <a:pt x="830" y="762"/>
                  <a:pt x="830" y="762"/>
                </a:cubicBezTo>
                <a:cubicBezTo>
                  <a:pt x="830" y="1032"/>
                  <a:pt x="830" y="1032"/>
                  <a:pt x="830" y="1032"/>
                </a:cubicBezTo>
                <a:cubicBezTo>
                  <a:pt x="0" y="1032"/>
                  <a:pt x="0" y="1032"/>
                  <a:pt x="0" y="1032"/>
                </a:cubicBezTo>
                <a:cubicBezTo>
                  <a:pt x="0" y="803"/>
                  <a:pt x="0" y="803"/>
                  <a:pt x="0" y="803"/>
                </a:cubicBezTo>
                <a:cubicBezTo>
                  <a:pt x="0" y="794"/>
                  <a:pt x="0" y="794"/>
                  <a:pt x="0" y="794"/>
                </a:cubicBezTo>
                <a:lnTo>
                  <a:pt x="0" y="678"/>
                </a:lnTo>
                <a:close/>
              </a:path>
            </a:pathLst>
          </a:custGeom>
          <a:solidFill>
            <a:schemeClr val="tx2">
              <a:lumMod val="20000"/>
              <a:lumOff val="80000"/>
            </a:schemeClr>
          </a:solidFill>
          <a:ln w="9525">
            <a:solidFill>
              <a:schemeClr val="tx1"/>
            </a:solidFill>
            <a:miter lim="800000"/>
            <a:headEnd/>
            <a:tailEnd/>
          </a:ln>
        </p:spPr>
        <p:txBody>
          <a:bodyPr/>
          <a:lstStyle/>
          <a:p>
            <a:endParaRPr lang="cs-CZ"/>
          </a:p>
        </p:txBody>
      </p:sp>
      <p:sp>
        <p:nvSpPr>
          <p:cNvPr id="9222" name="Freeform 12"/>
          <p:cNvSpPr>
            <a:spLocks/>
          </p:cNvSpPr>
          <p:nvPr/>
        </p:nvSpPr>
        <p:spPr bwMode="auto">
          <a:xfrm>
            <a:off x="1497939" y="908050"/>
            <a:ext cx="3057790" cy="3155950"/>
          </a:xfrm>
          <a:custGeom>
            <a:avLst/>
            <a:gdLst>
              <a:gd name="T0" fmla="*/ 2147483647 w 832"/>
              <a:gd name="T1" fmla="*/ 2147483647 h 1032"/>
              <a:gd name="T2" fmla="*/ 2147483647 w 832"/>
              <a:gd name="T3" fmla="*/ 2147483647 h 1032"/>
              <a:gd name="T4" fmla="*/ 2147483647 w 832"/>
              <a:gd name="T5" fmla="*/ 2147483647 h 1032"/>
              <a:gd name="T6" fmla="*/ 2147483647 w 832"/>
              <a:gd name="T7" fmla="*/ 2147483647 h 1032"/>
              <a:gd name="T8" fmla="*/ 2147483647 w 832"/>
              <a:gd name="T9" fmla="*/ 2147483647 h 1032"/>
              <a:gd name="T10" fmla="*/ 2147483647 w 832"/>
              <a:gd name="T11" fmla="*/ 2147483647 h 1032"/>
              <a:gd name="T12" fmla="*/ 2147483647 w 832"/>
              <a:gd name="T13" fmla="*/ 2147483647 h 1032"/>
              <a:gd name="T14" fmla="*/ 2147483647 w 832"/>
              <a:gd name="T15" fmla="*/ 2147483647 h 1032"/>
              <a:gd name="T16" fmla="*/ 2147483647 w 832"/>
              <a:gd name="T17" fmla="*/ 2147483647 h 1032"/>
              <a:gd name="T18" fmla="*/ 2147483647 w 832"/>
              <a:gd name="T19" fmla="*/ 2147483647 h 1032"/>
              <a:gd name="T20" fmla="*/ 2147483647 w 832"/>
              <a:gd name="T21" fmla="*/ 2147483647 h 1032"/>
              <a:gd name="T22" fmla="*/ 2147483647 w 832"/>
              <a:gd name="T23" fmla="*/ 2147483647 h 1032"/>
              <a:gd name="T24" fmla="*/ 2147483647 w 832"/>
              <a:gd name="T25" fmla="*/ 2147483647 h 1032"/>
              <a:gd name="T26" fmla="*/ 2147483647 w 832"/>
              <a:gd name="T27" fmla="*/ 2147483647 h 1032"/>
              <a:gd name="T28" fmla="*/ 2147483647 w 832"/>
              <a:gd name="T29" fmla="*/ 2147483647 h 1032"/>
              <a:gd name="T30" fmla="*/ 2147483647 w 832"/>
              <a:gd name="T31" fmla="*/ 2147483647 h 1032"/>
              <a:gd name="T32" fmla="*/ 2147483647 w 832"/>
              <a:gd name="T33" fmla="*/ 2147483647 h 1032"/>
              <a:gd name="T34" fmla="*/ 2147483647 w 832"/>
              <a:gd name="T35" fmla="*/ 2147483647 h 1032"/>
              <a:gd name="T36" fmla="*/ 2147483647 w 832"/>
              <a:gd name="T37" fmla="*/ 2147483647 h 1032"/>
              <a:gd name="T38" fmla="*/ 2147483647 w 832"/>
              <a:gd name="T39" fmla="*/ 2147483647 h 1032"/>
              <a:gd name="T40" fmla="*/ 2147483647 w 832"/>
              <a:gd name="T41" fmla="*/ 2147483647 h 1032"/>
              <a:gd name="T42" fmla="*/ 2147483647 w 832"/>
              <a:gd name="T43" fmla="*/ 2147483647 h 1032"/>
              <a:gd name="T44" fmla="*/ 2147483647 w 832"/>
              <a:gd name="T45" fmla="*/ 2147483647 h 1032"/>
              <a:gd name="T46" fmla="*/ 2147483647 w 832"/>
              <a:gd name="T47" fmla="*/ 2147483647 h 1032"/>
              <a:gd name="T48" fmla="*/ 0 w 832"/>
              <a:gd name="T49" fmla="*/ 2147483647 h 1032"/>
              <a:gd name="T50" fmla="*/ 0 w 832"/>
              <a:gd name="T51" fmla="*/ 2147483647 h 1032"/>
              <a:gd name="T52" fmla="*/ 0 w 832"/>
              <a:gd name="T53" fmla="*/ 2147483647 h 1032"/>
              <a:gd name="T54" fmla="*/ 0 w 832"/>
              <a:gd name="T55" fmla="*/ 0 h 1032"/>
              <a:gd name="T56" fmla="*/ 2147483647 w 832"/>
              <a:gd name="T57" fmla="*/ 0 h 1032"/>
              <a:gd name="T58" fmla="*/ 2147483647 w 832"/>
              <a:gd name="T59" fmla="*/ 2132238474 h 1032"/>
              <a:gd name="T60" fmla="*/ 2147483647 w 832"/>
              <a:gd name="T61" fmla="*/ 2147483647 h 1032"/>
              <a:gd name="T62" fmla="*/ 2147483647 w 832"/>
              <a:gd name="T63" fmla="*/ 2147483647 h 1032"/>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832"/>
              <a:gd name="T97" fmla="*/ 0 h 1032"/>
              <a:gd name="T98" fmla="*/ 832 w 832"/>
              <a:gd name="T99" fmla="*/ 1032 h 1032"/>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832" h="1032">
                <a:moveTo>
                  <a:pt x="832" y="354"/>
                </a:moveTo>
                <a:cubicBezTo>
                  <a:pt x="832" y="354"/>
                  <a:pt x="828" y="435"/>
                  <a:pt x="750" y="354"/>
                </a:cubicBezTo>
                <a:cubicBezTo>
                  <a:pt x="748" y="353"/>
                  <a:pt x="748" y="353"/>
                  <a:pt x="748" y="353"/>
                </a:cubicBezTo>
                <a:cubicBezTo>
                  <a:pt x="737" y="345"/>
                  <a:pt x="722" y="340"/>
                  <a:pt x="707" y="340"/>
                </a:cubicBezTo>
                <a:cubicBezTo>
                  <a:pt x="667" y="340"/>
                  <a:pt x="634" y="373"/>
                  <a:pt x="634" y="414"/>
                </a:cubicBezTo>
                <a:cubicBezTo>
                  <a:pt x="634" y="454"/>
                  <a:pt x="667" y="487"/>
                  <a:pt x="707" y="487"/>
                </a:cubicBezTo>
                <a:cubicBezTo>
                  <a:pt x="723" y="487"/>
                  <a:pt x="737" y="483"/>
                  <a:pt x="749" y="474"/>
                </a:cubicBezTo>
                <a:cubicBezTo>
                  <a:pt x="750" y="473"/>
                  <a:pt x="750" y="473"/>
                  <a:pt x="750" y="473"/>
                </a:cubicBezTo>
                <a:cubicBezTo>
                  <a:pt x="828" y="392"/>
                  <a:pt x="832" y="474"/>
                  <a:pt x="832" y="474"/>
                </a:cubicBezTo>
                <a:cubicBezTo>
                  <a:pt x="832" y="601"/>
                  <a:pt x="832" y="601"/>
                  <a:pt x="832" y="601"/>
                </a:cubicBezTo>
                <a:cubicBezTo>
                  <a:pt x="832" y="618"/>
                  <a:pt x="832" y="618"/>
                  <a:pt x="832" y="618"/>
                </a:cubicBezTo>
                <a:cubicBezTo>
                  <a:pt x="832" y="822"/>
                  <a:pt x="832" y="822"/>
                  <a:pt x="832" y="822"/>
                </a:cubicBezTo>
                <a:cubicBezTo>
                  <a:pt x="832" y="834"/>
                  <a:pt x="832" y="834"/>
                  <a:pt x="832" y="834"/>
                </a:cubicBezTo>
                <a:cubicBezTo>
                  <a:pt x="490" y="834"/>
                  <a:pt x="490" y="834"/>
                  <a:pt x="490" y="834"/>
                </a:cubicBezTo>
                <a:cubicBezTo>
                  <a:pt x="474" y="834"/>
                  <a:pt x="474" y="834"/>
                  <a:pt x="474" y="834"/>
                </a:cubicBezTo>
                <a:cubicBezTo>
                  <a:pt x="474" y="834"/>
                  <a:pt x="392" y="837"/>
                  <a:pt x="473" y="915"/>
                </a:cubicBezTo>
                <a:cubicBezTo>
                  <a:pt x="475" y="916"/>
                  <a:pt x="475" y="916"/>
                  <a:pt x="475" y="916"/>
                </a:cubicBezTo>
                <a:cubicBezTo>
                  <a:pt x="483" y="929"/>
                  <a:pt x="487" y="942"/>
                  <a:pt x="487" y="958"/>
                </a:cubicBezTo>
                <a:cubicBezTo>
                  <a:pt x="487" y="999"/>
                  <a:pt x="454" y="1032"/>
                  <a:pt x="414" y="1032"/>
                </a:cubicBezTo>
                <a:cubicBezTo>
                  <a:pt x="373" y="1032"/>
                  <a:pt x="340" y="999"/>
                  <a:pt x="340" y="958"/>
                </a:cubicBezTo>
                <a:cubicBezTo>
                  <a:pt x="340" y="943"/>
                  <a:pt x="344" y="929"/>
                  <a:pt x="352" y="917"/>
                </a:cubicBezTo>
                <a:cubicBezTo>
                  <a:pt x="354" y="915"/>
                  <a:pt x="354" y="915"/>
                  <a:pt x="354" y="915"/>
                </a:cubicBezTo>
                <a:cubicBezTo>
                  <a:pt x="435" y="837"/>
                  <a:pt x="353" y="834"/>
                  <a:pt x="353" y="834"/>
                </a:cubicBezTo>
                <a:cubicBezTo>
                  <a:pt x="337" y="834"/>
                  <a:pt x="337" y="834"/>
                  <a:pt x="337" y="834"/>
                </a:cubicBezTo>
                <a:cubicBezTo>
                  <a:pt x="0" y="834"/>
                  <a:pt x="0" y="834"/>
                  <a:pt x="0" y="834"/>
                </a:cubicBezTo>
                <a:cubicBezTo>
                  <a:pt x="0" y="513"/>
                  <a:pt x="0" y="513"/>
                  <a:pt x="0" y="513"/>
                </a:cubicBezTo>
                <a:cubicBezTo>
                  <a:pt x="0" y="270"/>
                  <a:pt x="0" y="270"/>
                  <a:pt x="0" y="270"/>
                </a:cubicBezTo>
                <a:cubicBezTo>
                  <a:pt x="0" y="0"/>
                  <a:pt x="0" y="0"/>
                  <a:pt x="0" y="0"/>
                </a:cubicBezTo>
                <a:cubicBezTo>
                  <a:pt x="832" y="0"/>
                  <a:pt x="832" y="0"/>
                  <a:pt x="832" y="0"/>
                </a:cubicBezTo>
                <a:cubicBezTo>
                  <a:pt x="832" y="228"/>
                  <a:pt x="832" y="228"/>
                  <a:pt x="832" y="228"/>
                </a:cubicBezTo>
                <a:cubicBezTo>
                  <a:pt x="832" y="238"/>
                  <a:pt x="832" y="238"/>
                  <a:pt x="832" y="238"/>
                </a:cubicBezTo>
                <a:lnTo>
                  <a:pt x="832" y="354"/>
                </a:lnTo>
                <a:close/>
              </a:path>
            </a:pathLst>
          </a:custGeom>
          <a:solidFill>
            <a:srgbClr val="FFC000"/>
          </a:solidFill>
          <a:ln w="9525">
            <a:solidFill>
              <a:schemeClr val="tx1"/>
            </a:solidFill>
            <a:miter lim="800000"/>
            <a:headEnd/>
            <a:tailEnd/>
          </a:ln>
        </p:spPr>
        <p:txBody>
          <a:bodyPr/>
          <a:lstStyle/>
          <a:p>
            <a:endParaRPr lang="cs-CZ"/>
          </a:p>
        </p:txBody>
      </p:sp>
      <p:sp>
        <p:nvSpPr>
          <p:cNvPr id="9223" name="Freeform 13"/>
          <p:cNvSpPr>
            <a:spLocks/>
          </p:cNvSpPr>
          <p:nvPr/>
        </p:nvSpPr>
        <p:spPr bwMode="auto">
          <a:xfrm>
            <a:off x="4609041" y="908051"/>
            <a:ext cx="3776663" cy="2549525"/>
          </a:xfrm>
          <a:custGeom>
            <a:avLst/>
            <a:gdLst>
              <a:gd name="T0" fmla="*/ 2147483647 w 1027"/>
              <a:gd name="T1" fmla="*/ 2147483647 h 834"/>
              <a:gd name="T2" fmla="*/ 2147483647 w 1027"/>
              <a:gd name="T3" fmla="*/ 2147483647 h 834"/>
              <a:gd name="T4" fmla="*/ 2147483647 w 1027"/>
              <a:gd name="T5" fmla="*/ 2147483647 h 834"/>
              <a:gd name="T6" fmla="*/ 2147483647 w 1027"/>
              <a:gd name="T7" fmla="*/ 2147483647 h 834"/>
              <a:gd name="T8" fmla="*/ 2147483647 w 1027"/>
              <a:gd name="T9" fmla="*/ 2147483647 h 834"/>
              <a:gd name="T10" fmla="*/ 2147483647 w 1027"/>
              <a:gd name="T11" fmla="*/ 2147483647 h 834"/>
              <a:gd name="T12" fmla="*/ 2147483647 w 1027"/>
              <a:gd name="T13" fmla="*/ 2147483647 h 834"/>
              <a:gd name="T14" fmla="*/ 2147483647 w 1027"/>
              <a:gd name="T15" fmla="*/ 2147483647 h 834"/>
              <a:gd name="T16" fmla="*/ 2147483647 w 1027"/>
              <a:gd name="T17" fmla="*/ 2147483647 h 834"/>
              <a:gd name="T18" fmla="*/ 2147483647 w 1027"/>
              <a:gd name="T19" fmla="*/ 2147483647 h 834"/>
              <a:gd name="T20" fmla="*/ 2147483647 w 1027"/>
              <a:gd name="T21" fmla="*/ 2147483647 h 834"/>
              <a:gd name="T22" fmla="*/ 2147483647 w 1027"/>
              <a:gd name="T23" fmla="*/ 2147483647 h 834"/>
              <a:gd name="T24" fmla="*/ 2147483647 w 1027"/>
              <a:gd name="T25" fmla="*/ 2147483647 h 834"/>
              <a:gd name="T26" fmla="*/ 2147483647 w 1027"/>
              <a:gd name="T27" fmla="*/ 2147483647 h 834"/>
              <a:gd name="T28" fmla="*/ 2147483647 w 1027"/>
              <a:gd name="T29" fmla="*/ 2147483647 h 834"/>
              <a:gd name="T30" fmla="*/ 1336624323 w 1027"/>
              <a:gd name="T31" fmla="*/ 2147483647 h 834"/>
              <a:gd name="T32" fmla="*/ 1325100006 w 1027"/>
              <a:gd name="T33" fmla="*/ 2147483647 h 834"/>
              <a:gd name="T34" fmla="*/ 841149761 w 1027"/>
              <a:gd name="T35" fmla="*/ 2147483647 h 834"/>
              <a:gd name="T36" fmla="*/ 0 w 1027"/>
              <a:gd name="T37" fmla="*/ 2147483647 h 834"/>
              <a:gd name="T38" fmla="*/ 841149761 w 1027"/>
              <a:gd name="T39" fmla="*/ 2147483647 h 834"/>
              <a:gd name="T40" fmla="*/ 1313579083 w 1027"/>
              <a:gd name="T41" fmla="*/ 2147483647 h 834"/>
              <a:gd name="T42" fmla="*/ 1336624323 w 1027"/>
              <a:gd name="T43" fmla="*/ 2147483647 h 834"/>
              <a:gd name="T44" fmla="*/ 2147483647 w 1027"/>
              <a:gd name="T45" fmla="*/ 2147483647 h 834"/>
              <a:gd name="T46" fmla="*/ 2147483647 w 1027"/>
              <a:gd name="T47" fmla="*/ 2147483647 h 834"/>
              <a:gd name="T48" fmla="*/ 2147483647 w 1027"/>
              <a:gd name="T49" fmla="*/ 0 h 834"/>
              <a:gd name="T50" fmla="*/ 2147483647 w 1027"/>
              <a:gd name="T51" fmla="*/ 0 h 834"/>
              <a:gd name="T52" fmla="*/ 2147483647 w 1027"/>
              <a:gd name="T53" fmla="*/ 0 h 834"/>
              <a:gd name="T54" fmla="*/ 2147483647 w 1027"/>
              <a:gd name="T55" fmla="*/ 0 h 834"/>
              <a:gd name="T56" fmla="*/ 2147483647 w 1027"/>
              <a:gd name="T57" fmla="*/ 2147483647 h 834"/>
              <a:gd name="T58" fmla="*/ 2147483647 w 1027"/>
              <a:gd name="T59" fmla="*/ 2147483647 h 834"/>
              <a:gd name="T60" fmla="*/ 2147483647 w 1027"/>
              <a:gd name="T61" fmla="*/ 2147483647 h 834"/>
              <a:gd name="T62" fmla="*/ 2147483647 w 1027"/>
              <a:gd name="T63" fmla="*/ 2147483647 h 834"/>
              <a:gd name="T64" fmla="*/ 0 60000 65536"/>
              <a:gd name="T65" fmla="*/ 0 60000 65536"/>
              <a:gd name="T66" fmla="*/ 0 60000 65536"/>
              <a:gd name="T67" fmla="*/ 0 60000 65536"/>
              <a:gd name="T68" fmla="*/ 0 60000 65536"/>
              <a:gd name="T69" fmla="*/ 0 60000 65536"/>
              <a:gd name="T70" fmla="*/ 0 60000 65536"/>
              <a:gd name="T71" fmla="*/ 0 60000 65536"/>
              <a:gd name="T72" fmla="*/ 0 60000 65536"/>
              <a:gd name="T73" fmla="*/ 0 60000 65536"/>
              <a:gd name="T74" fmla="*/ 0 60000 65536"/>
              <a:gd name="T75" fmla="*/ 0 60000 65536"/>
              <a:gd name="T76" fmla="*/ 0 60000 65536"/>
              <a:gd name="T77" fmla="*/ 0 60000 65536"/>
              <a:gd name="T78" fmla="*/ 0 60000 65536"/>
              <a:gd name="T79" fmla="*/ 0 60000 65536"/>
              <a:gd name="T80" fmla="*/ 0 60000 65536"/>
              <a:gd name="T81" fmla="*/ 0 60000 65536"/>
              <a:gd name="T82" fmla="*/ 0 60000 65536"/>
              <a:gd name="T83" fmla="*/ 0 60000 65536"/>
              <a:gd name="T84" fmla="*/ 0 60000 65536"/>
              <a:gd name="T85" fmla="*/ 0 60000 65536"/>
              <a:gd name="T86" fmla="*/ 0 60000 65536"/>
              <a:gd name="T87" fmla="*/ 0 60000 65536"/>
              <a:gd name="T88" fmla="*/ 0 60000 65536"/>
              <a:gd name="T89" fmla="*/ 0 60000 65536"/>
              <a:gd name="T90" fmla="*/ 0 60000 65536"/>
              <a:gd name="T91" fmla="*/ 0 60000 65536"/>
              <a:gd name="T92" fmla="*/ 0 60000 65536"/>
              <a:gd name="T93" fmla="*/ 0 60000 65536"/>
              <a:gd name="T94" fmla="*/ 0 60000 65536"/>
              <a:gd name="T95" fmla="*/ 0 60000 65536"/>
              <a:gd name="T96" fmla="*/ 0 w 1027"/>
              <a:gd name="T97" fmla="*/ 0 h 834"/>
              <a:gd name="T98" fmla="*/ 1027 w 1027"/>
              <a:gd name="T99" fmla="*/ 834 h 834"/>
            </a:gdLst>
            <a:ahLst/>
            <a:cxnLst>
              <a:cxn ang="T64">
                <a:pos x="T0" y="T1"/>
              </a:cxn>
              <a:cxn ang="T65">
                <a:pos x="T2" y="T3"/>
              </a:cxn>
              <a:cxn ang="T66">
                <a:pos x="T4" y="T5"/>
              </a:cxn>
              <a:cxn ang="T67">
                <a:pos x="T6" y="T7"/>
              </a:cxn>
              <a:cxn ang="T68">
                <a:pos x="T8" y="T9"/>
              </a:cxn>
              <a:cxn ang="T69">
                <a:pos x="T10" y="T11"/>
              </a:cxn>
              <a:cxn ang="T70">
                <a:pos x="T12" y="T13"/>
              </a:cxn>
              <a:cxn ang="T71">
                <a:pos x="T14" y="T15"/>
              </a:cxn>
              <a:cxn ang="T72">
                <a:pos x="T16" y="T17"/>
              </a:cxn>
              <a:cxn ang="T73">
                <a:pos x="T18" y="T19"/>
              </a:cxn>
              <a:cxn ang="T74">
                <a:pos x="T20" y="T21"/>
              </a:cxn>
              <a:cxn ang="T75">
                <a:pos x="T22" y="T23"/>
              </a:cxn>
              <a:cxn ang="T76">
                <a:pos x="T24" y="T25"/>
              </a:cxn>
              <a:cxn ang="T77">
                <a:pos x="T26" y="T27"/>
              </a:cxn>
              <a:cxn ang="T78">
                <a:pos x="T28" y="T29"/>
              </a:cxn>
              <a:cxn ang="T79">
                <a:pos x="T30" y="T31"/>
              </a:cxn>
              <a:cxn ang="T80">
                <a:pos x="T32" y="T33"/>
              </a:cxn>
              <a:cxn ang="T81">
                <a:pos x="T34" y="T35"/>
              </a:cxn>
              <a:cxn ang="T82">
                <a:pos x="T36" y="T37"/>
              </a:cxn>
              <a:cxn ang="T83">
                <a:pos x="T38" y="T39"/>
              </a:cxn>
              <a:cxn ang="T84">
                <a:pos x="T40" y="T41"/>
              </a:cxn>
              <a:cxn ang="T85">
                <a:pos x="T42" y="T43"/>
              </a:cxn>
              <a:cxn ang="T86">
                <a:pos x="T44" y="T45"/>
              </a:cxn>
              <a:cxn ang="T87">
                <a:pos x="T46" y="T47"/>
              </a:cxn>
              <a:cxn ang="T88">
                <a:pos x="T48" y="T49"/>
              </a:cxn>
              <a:cxn ang="T89">
                <a:pos x="T50" y="T51"/>
              </a:cxn>
              <a:cxn ang="T90">
                <a:pos x="T52" y="T53"/>
              </a:cxn>
              <a:cxn ang="T91">
                <a:pos x="T54" y="T55"/>
              </a:cxn>
              <a:cxn ang="T92">
                <a:pos x="T56" y="T57"/>
              </a:cxn>
              <a:cxn ang="T93">
                <a:pos x="T58" y="T59"/>
              </a:cxn>
              <a:cxn ang="T94">
                <a:pos x="T60" y="T61"/>
              </a:cxn>
              <a:cxn ang="T95">
                <a:pos x="T62" y="T63"/>
              </a:cxn>
            </a:cxnLst>
            <a:rect l="T96" t="T97" r="T98" b="T99"/>
            <a:pathLst>
              <a:path w="1027" h="834">
                <a:moveTo>
                  <a:pt x="675" y="834"/>
                </a:moveTo>
                <a:cubicBezTo>
                  <a:pt x="675" y="834"/>
                  <a:pt x="594" y="830"/>
                  <a:pt x="674" y="752"/>
                </a:cubicBezTo>
                <a:cubicBezTo>
                  <a:pt x="676" y="750"/>
                  <a:pt x="676" y="750"/>
                  <a:pt x="676" y="750"/>
                </a:cubicBezTo>
                <a:cubicBezTo>
                  <a:pt x="684" y="738"/>
                  <a:pt x="688" y="724"/>
                  <a:pt x="688" y="709"/>
                </a:cubicBezTo>
                <a:cubicBezTo>
                  <a:pt x="688" y="668"/>
                  <a:pt x="655" y="635"/>
                  <a:pt x="615" y="635"/>
                </a:cubicBezTo>
                <a:cubicBezTo>
                  <a:pt x="574" y="635"/>
                  <a:pt x="542" y="668"/>
                  <a:pt x="542" y="709"/>
                </a:cubicBezTo>
                <a:cubicBezTo>
                  <a:pt x="542" y="725"/>
                  <a:pt x="546" y="738"/>
                  <a:pt x="554" y="750"/>
                </a:cubicBezTo>
                <a:cubicBezTo>
                  <a:pt x="556" y="752"/>
                  <a:pt x="556" y="752"/>
                  <a:pt x="556" y="752"/>
                </a:cubicBezTo>
                <a:cubicBezTo>
                  <a:pt x="637" y="830"/>
                  <a:pt x="555" y="834"/>
                  <a:pt x="555" y="834"/>
                </a:cubicBezTo>
                <a:cubicBezTo>
                  <a:pt x="429" y="834"/>
                  <a:pt x="429" y="834"/>
                  <a:pt x="429" y="834"/>
                </a:cubicBezTo>
                <a:cubicBezTo>
                  <a:pt x="411" y="834"/>
                  <a:pt x="411" y="834"/>
                  <a:pt x="411" y="834"/>
                </a:cubicBezTo>
                <a:cubicBezTo>
                  <a:pt x="208" y="834"/>
                  <a:pt x="208" y="834"/>
                  <a:pt x="208" y="834"/>
                </a:cubicBezTo>
                <a:cubicBezTo>
                  <a:pt x="197" y="834"/>
                  <a:pt x="197" y="834"/>
                  <a:pt x="197" y="834"/>
                </a:cubicBezTo>
                <a:cubicBezTo>
                  <a:pt x="197" y="490"/>
                  <a:pt x="197" y="490"/>
                  <a:pt x="197" y="490"/>
                </a:cubicBezTo>
                <a:cubicBezTo>
                  <a:pt x="197" y="474"/>
                  <a:pt x="197" y="474"/>
                  <a:pt x="197" y="474"/>
                </a:cubicBezTo>
                <a:cubicBezTo>
                  <a:pt x="197" y="474"/>
                  <a:pt x="193" y="393"/>
                  <a:pt x="116" y="474"/>
                </a:cubicBezTo>
                <a:cubicBezTo>
                  <a:pt x="115" y="475"/>
                  <a:pt x="115" y="475"/>
                  <a:pt x="115" y="475"/>
                </a:cubicBezTo>
                <a:cubicBezTo>
                  <a:pt x="103" y="484"/>
                  <a:pt x="89" y="488"/>
                  <a:pt x="73" y="488"/>
                </a:cubicBezTo>
                <a:cubicBezTo>
                  <a:pt x="33" y="488"/>
                  <a:pt x="0" y="455"/>
                  <a:pt x="0" y="414"/>
                </a:cubicBezTo>
                <a:cubicBezTo>
                  <a:pt x="0" y="374"/>
                  <a:pt x="33" y="340"/>
                  <a:pt x="73" y="340"/>
                </a:cubicBezTo>
                <a:cubicBezTo>
                  <a:pt x="88" y="340"/>
                  <a:pt x="102" y="345"/>
                  <a:pt x="114" y="353"/>
                </a:cubicBezTo>
                <a:cubicBezTo>
                  <a:pt x="116" y="354"/>
                  <a:pt x="116" y="354"/>
                  <a:pt x="116" y="354"/>
                </a:cubicBezTo>
                <a:cubicBezTo>
                  <a:pt x="193" y="436"/>
                  <a:pt x="197" y="354"/>
                  <a:pt x="197" y="354"/>
                </a:cubicBezTo>
                <a:cubicBezTo>
                  <a:pt x="197" y="338"/>
                  <a:pt x="197" y="338"/>
                  <a:pt x="197" y="338"/>
                </a:cubicBezTo>
                <a:cubicBezTo>
                  <a:pt x="197" y="0"/>
                  <a:pt x="197" y="0"/>
                  <a:pt x="197" y="0"/>
                </a:cubicBezTo>
                <a:cubicBezTo>
                  <a:pt x="516" y="0"/>
                  <a:pt x="516" y="0"/>
                  <a:pt x="516" y="0"/>
                </a:cubicBezTo>
                <a:cubicBezTo>
                  <a:pt x="758" y="0"/>
                  <a:pt x="758" y="0"/>
                  <a:pt x="758" y="0"/>
                </a:cubicBezTo>
                <a:cubicBezTo>
                  <a:pt x="1027" y="0"/>
                  <a:pt x="1027" y="0"/>
                  <a:pt x="1027" y="0"/>
                </a:cubicBezTo>
                <a:cubicBezTo>
                  <a:pt x="1027" y="834"/>
                  <a:pt x="1027" y="834"/>
                  <a:pt x="1027" y="834"/>
                </a:cubicBezTo>
                <a:cubicBezTo>
                  <a:pt x="800" y="834"/>
                  <a:pt x="800" y="834"/>
                  <a:pt x="800" y="834"/>
                </a:cubicBezTo>
                <a:cubicBezTo>
                  <a:pt x="790" y="834"/>
                  <a:pt x="790" y="834"/>
                  <a:pt x="790" y="834"/>
                </a:cubicBezTo>
                <a:lnTo>
                  <a:pt x="675" y="834"/>
                </a:lnTo>
                <a:close/>
              </a:path>
            </a:pathLst>
          </a:custGeom>
          <a:solidFill>
            <a:schemeClr val="accent6">
              <a:lumMod val="60000"/>
              <a:lumOff val="40000"/>
            </a:schemeClr>
          </a:solidFill>
          <a:ln w="9525">
            <a:solidFill>
              <a:schemeClr val="tx1"/>
            </a:solidFill>
            <a:miter lim="800000"/>
            <a:headEnd/>
            <a:tailEnd/>
          </a:ln>
        </p:spPr>
        <p:txBody>
          <a:bodyPr/>
          <a:lstStyle/>
          <a:p>
            <a:endParaRPr lang="cs-CZ"/>
          </a:p>
        </p:txBody>
      </p:sp>
      <p:sp>
        <p:nvSpPr>
          <p:cNvPr id="9224" name="Text Box 14"/>
          <p:cNvSpPr txBox="1">
            <a:spLocks noChangeArrowheads="1"/>
          </p:cNvSpPr>
          <p:nvPr/>
        </p:nvSpPr>
        <p:spPr bwMode="auto">
          <a:xfrm>
            <a:off x="1754186" y="928255"/>
            <a:ext cx="2801541" cy="2419124"/>
          </a:xfrm>
          <a:prstGeom prst="rect">
            <a:avLst/>
          </a:prstGeom>
          <a:solidFill>
            <a:srgbClr val="FFC000"/>
          </a:solidFill>
          <a:ln w="9525" algn="ctr">
            <a:noFill/>
            <a:miter lim="800000"/>
            <a:headEnd/>
            <a:tailEnd/>
          </a:ln>
        </p:spPr>
        <p:txBody>
          <a:bodyPr wrap="square">
            <a:spAutoFit/>
          </a:bodyPr>
          <a:lstStyle/>
          <a:p>
            <a:pPr>
              <a:spcBef>
                <a:spcPct val="20000"/>
              </a:spcBef>
            </a:pPr>
            <a:r>
              <a:rPr kumimoji="1" lang="cs-CZ" sz="1400" b="1" dirty="0" smtClean="0">
                <a:solidFill>
                  <a:srgbClr val="00B050"/>
                </a:solidFill>
              </a:rPr>
              <a:t>Podpora </a:t>
            </a:r>
            <a:r>
              <a:rPr kumimoji="1" lang="cs-CZ" sz="1400" b="1" dirty="0" smtClean="0">
                <a:solidFill>
                  <a:srgbClr val="00B050"/>
                </a:solidFill>
              </a:rPr>
              <a:t>domácnostem</a:t>
            </a:r>
            <a:endParaRPr kumimoji="1" lang="cs-CZ" sz="1400" b="1" dirty="0">
              <a:solidFill>
                <a:srgbClr val="00B050"/>
              </a:solidFill>
            </a:endParaRPr>
          </a:p>
          <a:p>
            <a:pPr marL="285750" indent="-285750">
              <a:spcBef>
                <a:spcPct val="20000"/>
              </a:spcBef>
              <a:buFont typeface="Arial" pitchFamily="34" charset="0"/>
              <a:buChar char="•"/>
            </a:pPr>
            <a:r>
              <a:rPr kumimoji="1" lang="cs-CZ" sz="1400" dirty="0" smtClean="0">
                <a:solidFill>
                  <a:srgbClr val="00B050"/>
                </a:solidFill>
              </a:rPr>
              <a:t>Sleva 30% z ceny kotlů!</a:t>
            </a:r>
          </a:p>
          <a:p>
            <a:pPr marL="285750" indent="-285750">
              <a:spcBef>
                <a:spcPct val="20000"/>
              </a:spcBef>
              <a:buFont typeface="Arial" pitchFamily="34" charset="0"/>
              <a:buChar char="•"/>
            </a:pPr>
            <a:r>
              <a:rPr kumimoji="1" lang="cs-CZ" sz="1400" dirty="0" smtClean="0">
                <a:solidFill>
                  <a:srgbClr val="00B050"/>
                </a:solidFill>
              </a:rPr>
              <a:t>Splátkový prodej podle individuální situace postiženého.</a:t>
            </a:r>
          </a:p>
          <a:p>
            <a:pPr marL="285750" indent="-285750">
              <a:spcBef>
                <a:spcPct val="20000"/>
              </a:spcBef>
              <a:buFont typeface="Arial" pitchFamily="34" charset="0"/>
              <a:buChar char="•"/>
            </a:pPr>
            <a:r>
              <a:rPr kumimoji="1" lang="cs-CZ" sz="1400" dirty="0" smtClean="0">
                <a:solidFill>
                  <a:srgbClr val="00B050"/>
                </a:solidFill>
              </a:rPr>
              <a:t>Slevy na náhradní díly pro opravy poškozených kotlů</a:t>
            </a:r>
            <a:r>
              <a:rPr kumimoji="1" lang="cs-CZ" sz="1400" dirty="0" smtClean="0">
                <a:solidFill>
                  <a:srgbClr val="00B050"/>
                </a:solidFill>
              </a:rPr>
              <a:t>.</a:t>
            </a:r>
          </a:p>
          <a:p>
            <a:pPr marL="285750" indent="-285750">
              <a:spcBef>
                <a:spcPct val="20000"/>
              </a:spcBef>
              <a:buFont typeface="Arial" pitchFamily="34" charset="0"/>
              <a:buChar char="•"/>
            </a:pPr>
            <a:r>
              <a:rPr kumimoji="1" lang="cs-CZ" sz="1400" b="1" dirty="0" smtClean="0">
                <a:solidFill>
                  <a:srgbClr val="00B050"/>
                </a:solidFill>
              </a:rPr>
              <a:t>Bez zbytečné administrativy, každým nákupem solidárně přispějí na postižené  oblasti.</a:t>
            </a:r>
            <a:endParaRPr lang="cs-CZ" sz="1400" b="1" dirty="0">
              <a:solidFill>
                <a:srgbClr val="00B050"/>
              </a:solidFill>
            </a:endParaRPr>
          </a:p>
        </p:txBody>
      </p:sp>
      <p:sp>
        <p:nvSpPr>
          <p:cNvPr id="9225" name="Text Box 15"/>
          <p:cNvSpPr txBox="1">
            <a:spLocks noChangeArrowheads="1"/>
          </p:cNvSpPr>
          <p:nvPr/>
        </p:nvSpPr>
        <p:spPr bwMode="auto">
          <a:xfrm>
            <a:off x="5537662" y="928255"/>
            <a:ext cx="2655697" cy="2191369"/>
          </a:xfrm>
          <a:prstGeom prst="rect">
            <a:avLst/>
          </a:prstGeom>
          <a:noFill/>
          <a:ln w="9525" algn="ctr">
            <a:noFill/>
            <a:miter lim="800000"/>
            <a:headEnd/>
            <a:tailEnd/>
          </a:ln>
        </p:spPr>
        <p:txBody>
          <a:bodyPr wrap="square">
            <a:spAutoFit/>
          </a:bodyPr>
          <a:lstStyle/>
          <a:p>
            <a:pPr>
              <a:spcBef>
                <a:spcPct val="20000"/>
              </a:spcBef>
            </a:pPr>
            <a:r>
              <a:rPr kumimoji="1" lang="cs-CZ" sz="1400" b="1" dirty="0" smtClean="0">
                <a:solidFill>
                  <a:srgbClr val="00B050"/>
                </a:solidFill>
              </a:rPr>
              <a:t>Tok peněz pro kraje v roce 2013</a:t>
            </a:r>
            <a:endParaRPr kumimoji="1" lang="cs-CZ" sz="1400" b="1" dirty="0">
              <a:solidFill>
                <a:srgbClr val="00B050"/>
              </a:solidFill>
            </a:endParaRPr>
          </a:p>
          <a:p>
            <a:pPr marL="285750" indent="-285750">
              <a:spcBef>
                <a:spcPct val="20000"/>
              </a:spcBef>
              <a:buFont typeface="Arial" pitchFamily="34" charset="0"/>
              <a:buChar char="•"/>
            </a:pPr>
            <a:r>
              <a:rPr kumimoji="1" lang="cs-CZ" sz="1400" dirty="0" smtClean="0">
                <a:solidFill>
                  <a:srgbClr val="00B050"/>
                </a:solidFill>
              </a:rPr>
              <a:t>Thermona  </a:t>
            </a:r>
            <a:r>
              <a:rPr kumimoji="1" lang="cs-CZ" sz="1400" dirty="0" smtClean="0">
                <a:solidFill>
                  <a:srgbClr val="00B050"/>
                </a:solidFill>
              </a:rPr>
              <a:t>reportuje </a:t>
            </a:r>
            <a:r>
              <a:rPr kumimoji="1" lang="cs-CZ" sz="1400" dirty="0" smtClean="0">
                <a:solidFill>
                  <a:srgbClr val="00B050"/>
                </a:solidFill>
              </a:rPr>
              <a:t>  </a:t>
            </a:r>
            <a:r>
              <a:rPr kumimoji="1" lang="cs-CZ" sz="1400" dirty="0" smtClean="0">
                <a:solidFill>
                  <a:srgbClr val="00B050"/>
                </a:solidFill>
              </a:rPr>
              <a:t>partnerským krajským organizacím. </a:t>
            </a:r>
          </a:p>
          <a:p>
            <a:pPr marL="285750" indent="-285750">
              <a:spcBef>
                <a:spcPct val="20000"/>
              </a:spcBef>
              <a:buFont typeface="Arial" pitchFamily="34" charset="0"/>
              <a:buChar char="•"/>
            </a:pPr>
            <a:r>
              <a:rPr kumimoji="1" lang="cs-CZ" sz="1400" dirty="0" smtClean="0">
                <a:solidFill>
                  <a:srgbClr val="00B050"/>
                </a:solidFill>
              </a:rPr>
              <a:t>Čtvrtletní vyplácení  peněz podle </a:t>
            </a:r>
            <a:r>
              <a:rPr kumimoji="1" lang="cs-CZ" sz="1400" dirty="0" smtClean="0">
                <a:solidFill>
                  <a:srgbClr val="00B050"/>
                </a:solidFill>
              </a:rPr>
              <a:t>sjednaného </a:t>
            </a:r>
            <a:r>
              <a:rPr kumimoji="1" lang="cs-CZ" sz="1400" dirty="0" smtClean="0">
                <a:solidFill>
                  <a:srgbClr val="00B050"/>
                </a:solidFill>
              </a:rPr>
              <a:t>protiplnění.</a:t>
            </a:r>
          </a:p>
          <a:p>
            <a:pPr marL="285750" indent="-285750">
              <a:spcBef>
                <a:spcPct val="20000"/>
              </a:spcBef>
              <a:buFont typeface="Arial" pitchFamily="34" charset="0"/>
              <a:buChar char="•"/>
            </a:pPr>
            <a:r>
              <a:rPr kumimoji="1" lang="cs-CZ" sz="1400" dirty="0" smtClean="0">
                <a:solidFill>
                  <a:srgbClr val="00B050"/>
                </a:solidFill>
              </a:rPr>
              <a:t>Příjem pro postižené kraje:                        </a:t>
            </a:r>
            <a:r>
              <a:rPr kumimoji="1" lang="cs-CZ" b="1" dirty="0" smtClean="0">
                <a:solidFill>
                  <a:srgbClr val="00B050"/>
                </a:solidFill>
              </a:rPr>
              <a:t>8-12.000.000 Kč!!!</a:t>
            </a:r>
          </a:p>
          <a:p>
            <a:pPr>
              <a:spcBef>
                <a:spcPct val="20000"/>
              </a:spcBef>
            </a:pPr>
            <a:endParaRPr lang="cs-CZ" sz="1000" b="1" dirty="0"/>
          </a:p>
        </p:txBody>
      </p:sp>
      <p:sp>
        <p:nvSpPr>
          <p:cNvPr id="9227" name="Text Box 17"/>
          <p:cNvSpPr txBox="1">
            <a:spLocks noChangeArrowheads="1"/>
          </p:cNvSpPr>
          <p:nvPr/>
        </p:nvSpPr>
        <p:spPr bwMode="auto">
          <a:xfrm>
            <a:off x="6177136" y="4124861"/>
            <a:ext cx="2150562" cy="2332946"/>
          </a:xfrm>
          <a:prstGeom prst="rect">
            <a:avLst/>
          </a:prstGeom>
          <a:solidFill>
            <a:schemeClr val="tx2">
              <a:lumMod val="20000"/>
              <a:lumOff val="80000"/>
            </a:schemeClr>
          </a:solidFill>
          <a:ln w="9525" algn="ctr">
            <a:noFill/>
            <a:miter lim="800000"/>
            <a:headEnd/>
            <a:tailEnd/>
          </a:ln>
        </p:spPr>
        <p:txBody>
          <a:bodyPr wrap="square">
            <a:spAutoFit/>
          </a:bodyPr>
          <a:lstStyle/>
          <a:p>
            <a:pPr>
              <a:spcBef>
                <a:spcPct val="20000"/>
              </a:spcBef>
            </a:pPr>
            <a:r>
              <a:rPr kumimoji="1" lang="cs-CZ" sz="1400" b="1" dirty="0" smtClean="0">
                <a:solidFill>
                  <a:srgbClr val="00B050"/>
                </a:solidFill>
              </a:rPr>
              <a:t>Solidární princip pomoci</a:t>
            </a:r>
            <a:endParaRPr kumimoji="1" lang="cs-CZ" sz="1400" dirty="0">
              <a:solidFill>
                <a:srgbClr val="00B050"/>
              </a:solidFill>
            </a:endParaRPr>
          </a:p>
          <a:p>
            <a:pPr marL="285750" indent="-285750">
              <a:spcBef>
                <a:spcPct val="20000"/>
              </a:spcBef>
              <a:buFont typeface="Arial" pitchFamily="34" charset="0"/>
              <a:buChar char="•"/>
            </a:pPr>
            <a:r>
              <a:rPr kumimoji="1" lang="cs-CZ" sz="1400" dirty="0" smtClean="0">
                <a:solidFill>
                  <a:srgbClr val="00B050"/>
                </a:solidFill>
              </a:rPr>
              <a:t>Nákup </a:t>
            </a:r>
            <a:r>
              <a:rPr kumimoji="1" lang="cs-CZ" sz="1400" dirty="0" smtClean="0">
                <a:solidFill>
                  <a:srgbClr val="00B050"/>
                </a:solidFill>
              </a:rPr>
              <a:t>kotle </a:t>
            </a:r>
            <a:r>
              <a:rPr kumimoji="1" lang="cs-CZ" sz="1400" dirty="0" smtClean="0">
                <a:solidFill>
                  <a:srgbClr val="00B050"/>
                </a:solidFill>
              </a:rPr>
              <a:t>THERM v </a:t>
            </a:r>
            <a:r>
              <a:rPr kumimoji="1" lang="cs-CZ" sz="1400" dirty="0" smtClean="0">
                <a:solidFill>
                  <a:srgbClr val="00B050"/>
                </a:solidFill>
              </a:rPr>
              <a:t>kraji </a:t>
            </a:r>
            <a:r>
              <a:rPr kumimoji="1" lang="cs-CZ" sz="1400" dirty="0" smtClean="0">
                <a:solidFill>
                  <a:srgbClr val="00B050"/>
                </a:solidFill>
              </a:rPr>
              <a:t>znamená </a:t>
            </a:r>
            <a:r>
              <a:rPr kumimoji="1" lang="cs-CZ" sz="1400" dirty="0" smtClean="0">
                <a:solidFill>
                  <a:srgbClr val="00B050"/>
                </a:solidFill>
              </a:rPr>
              <a:t>5% z jeho ceníkové ceny  na pomoc postiženým.</a:t>
            </a:r>
          </a:p>
          <a:p>
            <a:pPr marL="285750" indent="-285750">
              <a:spcBef>
                <a:spcPct val="20000"/>
              </a:spcBef>
              <a:buFont typeface="Arial" pitchFamily="34" charset="0"/>
              <a:buChar char="•"/>
            </a:pPr>
            <a:r>
              <a:rPr kumimoji="1" lang="cs-CZ" sz="1400" b="1" dirty="0" smtClean="0">
                <a:solidFill>
                  <a:srgbClr val="00B050"/>
                </a:solidFill>
              </a:rPr>
              <a:t>Realistických 500 kotlů v kraji přinese do kraje 1.000.000 Kč poskytnutých naší firmou!!!</a:t>
            </a:r>
            <a:endParaRPr lang="cs-CZ" sz="1000" b="1" dirty="0">
              <a:solidFill>
                <a:srgbClr val="00B050"/>
              </a:solidFill>
            </a:endParaRPr>
          </a:p>
        </p:txBody>
      </p:sp>
    </p:spTree>
    <p:extLst>
      <p:ext uri="{BB962C8B-B14F-4D97-AF65-F5344CB8AC3E}">
        <p14:creationId xmlns:p14="http://schemas.microsoft.com/office/powerpoint/2010/main" val="29299676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Zástupný symbol pro datum 3"/>
          <p:cNvSpPr>
            <a:spLocks noGrp="1"/>
          </p:cNvSpPr>
          <p:nvPr>
            <p:ph type="dt" sz="quarter" idx="10"/>
          </p:nvPr>
        </p:nvSpPr>
        <p:spPr>
          <a:noFill/>
        </p:spPr>
        <p:txBody>
          <a:bodyPr/>
          <a:lstStyle/>
          <a:p>
            <a:fld id="{48DE2B21-6C4F-482D-AA53-311ED40FBD81}" type="slidenum">
              <a:rPr lang="en-US" altLang="de-DE" smtClean="0"/>
              <a:pPr/>
              <a:t>8</a:t>
            </a:fld>
            <a:endParaRPr lang="cs-CZ" smtClean="0"/>
          </a:p>
        </p:txBody>
      </p:sp>
      <p:graphicFrame>
        <p:nvGraphicFramePr>
          <p:cNvPr id="11" name="Diagram 10"/>
          <p:cNvGraphicFramePr/>
          <p:nvPr>
            <p:extLst>
              <p:ext uri="{D42A27DB-BD31-4B8C-83A1-F6EECF244321}">
                <p14:modId xmlns:p14="http://schemas.microsoft.com/office/powerpoint/2010/main" val="2047665574"/>
              </p:ext>
            </p:extLst>
          </p:nvPr>
        </p:nvGraphicFramePr>
        <p:xfrm>
          <a:off x="-12692" y="1124744"/>
          <a:ext cx="9412186"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2"/>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591182" y="8608"/>
            <a:ext cx="3272826" cy="946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bdélník 1"/>
          <p:cNvSpPr/>
          <p:nvPr/>
        </p:nvSpPr>
        <p:spPr>
          <a:xfrm>
            <a:off x="0" y="24879"/>
            <a:ext cx="5811095" cy="584775"/>
          </a:xfrm>
          <a:prstGeom prst="rect">
            <a:avLst/>
          </a:prstGeom>
        </p:spPr>
        <p:txBody>
          <a:bodyPr wrap="square">
            <a:spAutoFit/>
          </a:bodyPr>
          <a:lstStyle/>
          <a:p>
            <a:pPr algn="ctr"/>
            <a:r>
              <a:rPr lang="cs-CZ" sz="3200" dirty="0">
                <a:solidFill>
                  <a:srgbClr val="00B050"/>
                </a:solidFill>
              </a:rPr>
              <a:t>P</a:t>
            </a:r>
            <a:r>
              <a:rPr lang="cs-CZ" sz="3200" dirty="0" smtClean="0">
                <a:solidFill>
                  <a:srgbClr val="00B050"/>
                </a:solidFill>
              </a:rPr>
              <a:t>omoc postiženým povodněmi</a:t>
            </a:r>
            <a:endParaRPr lang="en-US" sz="3200" dirty="0">
              <a:solidFill>
                <a:srgbClr val="00B050"/>
              </a:solidFill>
            </a:endParaRPr>
          </a:p>
        </p:txBody>
      </p:sp>
    </p:spTree>
    <p:extLst>
      <p:ext uri="{BB962C8B-B14F-4D97-AF65-F5344CB8AC3E}">
        <p14:creationId xmlns:p14="http://schemas.microsoft.com/office/powerpoint/2010/main" val="653933702"/>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9218" name="Zástupný symbol pro datum 3"/>
          <p:cNvSpPr>
            <a:spLocks noGrp="1"/>
          </p:cNvSpPr>
          <p:nvPr>
            <p:ph type="dt" sz="quarter" idx="10"/>
          </p:nvPr>
        </p:nvSpPr>
        <p:spPr>
          <a:noFill/>
        </p:spPr>
        <p:txBody>
          <a:bodyPr/>
          <a:lstStyle/>
          <a:p>
            <a:fld id="{48DE2B21-6C4F-482D-AA53-311ED40FBD81}" type="slidenum">
              <a:rPr lang="en-US" altLang="de-DE" smtClean="0"/>
              <a:pPr/>
              <a:t>9</a:t>
            </a:fld>
            <a:endParaRPr lang="cs-CZ" smtClean="0"/>
          </a:p>
        </p:txBody>
      </p:sp>
      <p:graphicFrame>
        <p:nvGraphicFramePr>
          <p:cNvPr id="11" name="Diagram 10"/>
          <p:cNvGraphicFramePr/>
          <p:nvPr>
            <p:extLst>
              <p:ext uri="{D42A27DB-BD31-4B8C-83A1-F6EECF244321}">
                <p14:modId xmlns:p14="http://schemas.microsoft.com/office/powerpoint/2010/main" val="409055193"/>
              </p:ext>
            </p:extLst>
          </p:nvPr>
        </p:nvGraphicFramePr>
        <p:xfrm>
          <a:off x="-12692" y="1124744"/>
          <a:ext cx="9412186" cy="5328592"/>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pic>
        <p:nvPicPr>
          <p:cNvPr id="12" name="Picture 2"/>
          <p:cNvPicPr>
            <a:picLocks noChangeAspect="1" noChangeArrowheads="1"/>
          </p:cNvPicPr>
          <p:nvPr/>
        </p:nvPicPr>
        <p:blipFill>
          <a:blip r:embed="rId7" cstate="email">
            <a:extLst>
              <a:ext uri="{28A0092B-C50C-407E-A947-70E740481C1C}">
                <a14:useLocalDpi xmlns:a14="http://schemas.microsoft.com/office/drawing/2010/main" val="0"/>
              </a:ext>
            </a:extLst>
          </a:blip>
          <a:srcRect/>
          <a:stretch>
            <a:fillRect/>
          </a:stretch>
        </p:blipFill>
        <p:spPr bwMode="auto">
          <a:xfrm>
            <a:off x="6591182" y="8608"/>
            <a:ext cx="3272826" cy="946485"/>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 name="Obdélník 1"/>
          <p:cNvSpPr/>
          <p:nvPr/>
        </p:nvSpPr>
        <p:spPr>
          <a:xfrm>
            <a:off x="0" y="24879"/>
            <a:ext cx="6435165" cy="769441"/>
          </a:xfrm>
          <a:prstGeom prst="rect">
            <a:avLst/>
          </a:prstGeom>
          <a:solidFill>
            <a:schemeClr val="accent5">
              <a:lumMod val="40000"/>
              <a:lumOff val="60000"/>
            </a:schemeClr>
          </a:solidFill>
        </p:spPr>
        <p:txBody>
          <a:bodyPr wrap="square">
            <a:spAutoFit/>
          </a:bodyPr>
          <a:lstStyle/>
          <a:p>
            <a:pPr algn="ctr"/>
            <a:r>
              <a:rPr lang="cs-CZ" sz="4400" dirty="0" smtClean="0">
                <a:solidFill>
                  <a:srgbClr val="00B050"/>
                </a:solidFill>
              </a:rPr>
              <a:t>Povodňová pomoc</a:t>
            </a:r>
            <a:endParaRPr lang="en-US" sz="4400" dirty="0">
              <a:solidFill>
                <a:srgbClr val="00B050"/>
              </a:solidFill>
            </a:endParaRPr>
          </a:p>
        </p:txBody>
      </p:sp>
    </p:spTree>
    <p:extLst>
      <p:ext uri="{BB962C8B-B14F-4D97-AF65-F5344CB8AC3E}">
        <p14:creationId xmlns:p14="http://schemas.microsoft.com/office/powerpoint/2010/main" val="195296580"/>
      </p:ext>
    </p:extLst>
  </p:cSld>
  <p:clrMapOvr>
    <a:masterClrMapping/>
  </p:clrMapOvr>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pKCX3FpGgjkOVsM6RB8IW_g"/>
</p:tagLst>
</file>

<file path=ppt/theme/theme1.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3.xml><?xml version="1.0" encoding="utf-8"?>
<a:theme xmlns:a="http://schemas.openxmlformats.org/drawingml/2006/main" name="Motiv systému Office">
  <a:themeElements>
    <a:clrScheme name="Kancelář">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Kancelář">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Kancelář">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747</TotalTime>
  <Words>1122</Words>
  <Application>Microsoft Office PowerPoint</Application>
  <PresentationFormat>A4 (210 x 297 mm)</PresentationFormat>
  <Paragraphs>94</Paragraphs>
  <Slides>10</Slides>
  <Notes>0</Notes>
  <HiddenSlides>0</HiddenSlides>
  <MMClips>0</MMClips>
  <ScaleCrop>false</ScaleCrop>
  <HeadingPairs>
    <vt:vector size="4" baseType="variant">
      <vt:variant>
        <vt:lpstr>Motiv</vt:lpstr>
      </vt:variant>
      <vt:variant>
        <vt:i4>1</vt:i4>
      </vt:variant>
      <vt:variant>
        <vt:lpstr>Nadpisy snímků</vt:lpstr>
      </vt:variant>
      <vt:variant>
        <vt:i4>10</vt:i4>
      </vt:variant>
    </vt:vector>
  </HeadingPairs>
  <TitlesOfParts>
    <vt:vector size="11" baseType="lpstr">
      <vt:lpstr>Motiv systému Office</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lpstr>Prezentace aplikace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Prezentace aplikace PowerPoint</dc:title>
  <dc:creator>Martin Cigánek</dc:creator>
  <cp:lastModifiedBy>Martin Cigánek</cp:lastModifiedBy>
  <cp:revision>48</cp:revision>
  <cp:lastPrinted>2013-06-14T09:42:53Z</cp:lastPrinted>
  <dcterms:created xsi:type="dcterms:W3CDTF">2013-06-13T05:41:30Z</dcterms:created>
  <dcterms:modified xsi:type="dcterms:W3CDTF">2013-06-26T20:11:20Z</dcterms:modified>
</cp:coreProperties>
</file>